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78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  <p:sldId id="320" r:id="rId51"/>
    <p:sldId id="307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11" r:id="rId77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031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1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06T14:02:03.615" v="12032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6T14:02:03.615" v="12032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6T14:02:03.615" v="12032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 ord">
        <pc:chgData name="jarne dirken" userId="5600d8128afc4355" providerId="LiveId" clId="{D82D6D83-E539-4045-80EC-C7D45741839B}" dt="2025-03-06T07:58:02.586" v="8533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6T07:58:02.586" v="8533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 ord">
        <pc:chgData name="jarne dirken" userId="5600d8128afc4355" providerId="LiveId" clId="{D82D6D83-E539-4045-80EC-C7D45741839B}" dt="2025-03-06T10:19:41.360" v="11567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6T10:19:41.360" v="11567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modSp add mod ord">
        <pc:chgData name="jarne dirken" userId="5600d8128afc4355" providerId="LiveId" clId="{D82D6D83-E539-4045-80EC-C7D45741839B}" dt="2025-03-06T10:20:15.857" v="11570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06T10:20:07.149" v="11568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delSp modSp add mod ord">
        <pc:chgData name="jarne dirken" userId="5600d8128afc4355" providerId="LiveId" clId="{D82D6D83-E539-4045-80EC-C7D45741839B}" dt="2025-03-03T09:07:21.124" v="5594"/>
        <pc:sldMkLst>
          <pc:docMk/>
          <pc:sldMk cId="2169907289" sldId="310"/>
        </pc:sldMkLst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 ord">
        <pc:chgData name="jarne dirken" userId="5600d8128afc4355" providerId="LiveId" clId="{D82D6D83-E539-4045-80EC-C7D45741839B}" dt="2025-03-06T10:20:28.821" v="11594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6T10:20:28.821" v="11594" actId="20577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03T09:07:59.691" v="5624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03T09:07:59.691" v="5624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 ord">
        <pc:chgData name="jarne dirken" userId="5600d8128afc4355" providerId="LiveId" clId="{D82D6D83-E539-4045-80EC-C7D45741839B}" dt="2025-03-06T13:59:08.096" v="12029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6T13:59:08.096" v="12029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 ord">
        <pc:chgData name="jarne dirken" userId="5600d8128afc4355" providerId="LiveId" clId="{D82D6D83-E539-4045-80EC-C7D45741839B}" dt="2025-03-06T07:54:11.463" v="8512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modSp new mod">
        <pc:chgData name="jarne dirken" userId="5600d8128afc4355" providerId="LiveId" clId="{D82D6D83-E539-4045-80EC-C7D45741839B}" dt="2025-03-05T08:32:24.125" v="8247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04T18:26:28.157" v="804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mod">
          <ac:chgData name="jarne dirken" userId="5600d8128afc4355" providerId="LiveId" clId="{D82D6D83-E539-4045-80EC-C7D45741839B}" dt="2025-03-05T08:32:24.125" v="8247" actId="1076"/>
          <ac:picMkLst>
            <pc:docMk/>
            <pc:sldMk cId="3257083011" sldId="334"/>
            <ac:picMk id="9" creationId="{530C2207-CAA0-45FE-4123-82A833575DAC}"/>
          </ac:picMkLst>
        </pc:picChg>
        <pc:picChg chg="add mod">
          <ac:chgData name="jarne dirken" userId="5600d8128afc4355" providerId="LiveId" clId="{D82D6D83-E539-4045-80EC-C7D45741839B}" dt="2025-03-04T18:25:42.315" v="8039" actId="1076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04T18:26:33.870" v="8051" actId="1076"/>
          <ac:picMkLst>
            <pc:docMk/>
            <pc:sldMk cId="3257083011" sldId="334"/>
            <ac:picMk id="12" creationId="{3C91445E-7921-9D13-6604-FBB92254B1CC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addSp delSp modSp new mod ord">
        <pc:chgData name="jarne dirken" userId="5600d8128afc4355" providerId="LiveId" clId="{D82D6D83-E539-4045-80EC-C7D45741839B}" dt="2025-03-06T08:05:19.688" v="8545" actId="107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  <pc:picChg chg="add mod">
          <ac:chgData name="jarne dirken" userId="5600d8128afc4355" providerId="LiveId" clId="{D82D6D83-E539-4045-80EC-C7D45741839B}" dt="2025-03-06T08:05:19.688" v="8545" actId="1076"/>
          <ac:picMkLst>
            <pc:docMk/>
            <pc:sldMk cId="4174766466" sldId="338"/>
            <ac:picMk id="8" creationId="{9129AB60-2A7B-CE49-DB2C-2D80DCFC142E}"/>
          </ac:picMkLst>
        </pc:picChg>
        <pc:picChg chg="del">
          <ac:chgData name="jarne dirken" userId="5600d8128afc4355" providerId="LiveId" clId="{D82D6D83-E539-4045-80EC-C7D45741839B}" dt="2025-03-06T08:05:18.124" v="8543" actId="478"/>
          <ac:picMkLst>
            <pc:docMk/>
            <pc:sldMk cId="4174766466" sldId="338"/>
            <ac:picMk id="12" creationId="{F5D9D9DE-B027-E734-B51F-279C8D575736}"/>
          </ac:picMkLst>
        </pc:picChg>
      </pc:sldChg>
      <pc:sldChg chg="addSp modSp new mod">
        <pc:chgData name="jarne dirken" userId="5600d8128afc4355" providerId="LiveId" clId="{D82D6D83-E539-4045-80EC-C7D45741839B}" dt="2025-03-04T18:26:53.059" v="8064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04T18:26:41.577" v="8062" actId="20577"/>
          <ac:spMkLst>
            <pc:docMk/>
            <pc:sldMk cId="588595786" sldId="339"/>
            <ac:spMk id="3" creationId="{4E6D7B23-AFFA-DB4D-8B9D-6069ADBD6E08}"/>
          </ac:spMkLst>
        </pc:spChg>
        <pc:picChg chg="add mod">
          <ac:chgData name="jarne dirken" userId="5600d8128afc4355" providerId="LiveId" clId="{D82D6D83-E539-4045-80EC-C7D45741839B}" dt="2025-03-04T18:26:53.059" v="8064" actId="1076"/>
          <ac:picMkLst>
            <pc:docMk/>
            <pc:sldMk cId="588595786" sldId="339"/>
            <ac:picMk id="8" creationId="{E398C9EE-F21F-0341-19C5-A4407A3714C2}"/>
          </ac:picMkLst>
        </pc:picChg>
      </pc:sldChg>
      <pc:sldChg chg="addSp modSp new mod">
        <pc:chgData name="jarne dirken" userId="5600d8128afc4355" providerId="LiveId" clId="{D82D6D83-E539-4045-80EC-C7D45741839B}" dt="2025-03-04T18:27:08.304" v="8077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mod">
          <ac:chgData name="jarne dirken" userId="5600d8128afc4355" providerId="LiveId" clId="{D82D6D83-E539-4045-80EC-C7D45741839B}" dt="2025-03-04T18:27:08.304" v="8077" actId="1076"/>
          <ac:picMkLst>
            <pc:docMk/>
            <pc:sldMk cId="502877706" sldId="340"/>
            <ac:picMk id="8" creationId="{A4DC1323-377C-5AB3-E7A3-CBBB78D215E4}"/>
          </ac:picMkLst>
        </pc:picChg>
      </pc:sldChg>
      <pc:sldChg chg="addSp modSp new mod">
        <pc:chgData name="jarne dirken" userId="5600d8128afc4355" providerId="LiveId" clId="{D82D6D83-E539-4045-80EC-C7D45741839B}" dt="2025-03-04T18:28:40.029" v="8096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04T18:28:06.317" v="8090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04T18:28:16.315" v="8092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04T18:28:22.226" v="8094" actId="1076"/>
          <ac:picMkLst>
            <pc:docMk/>
            <pc:sldMk cId="2741287334" sldId="341"/>
            <ac:picMk id="10" creationId="{6FB6B8AB-41FF-67EC-6CC3-5083FC65B26D}"/>
          </ac:picMkLst>
        </pc:picChg>
        <pc:picChg chg="add mod">
          <ac:chgData name="jarne dirken" userId="5600d8128afc4355" providerId="LiveId" clId="{D82D6D83-E539-4045-80EC-C7D45741839B}" dt="2025-03-04T18:28:40.029" v="8096" actId="1076"/>
          <ac:picMkLst>
            <pc:docMk/>
            <pc:sldMk cId="2741287334" sldId="341"/>
            <ac:picMk id="12" creationId="{1125B199-66D2-1FFE-04E8-FECD74769231}"/>
          </ac:picMkLst>
        </pc:picChg>
      </pc:sldChg>
      <pc:sldChg chg="modSp mod">
        <pc:chgData name="jarne dirken" userId="5600d8128afc4355" providerId="LiveId" clId="{D82D6D83-E539-4045-80EC-C7D45741839B}" dt="2025-03-06T08:03:59.072" v="8541" actId="20577"/>
        <pc:sldMkLst>
          <pc:docMk/>
          <pc:sldMk cId="3886391470" sldId="346"/>
        </pc:sldMkLst>
        <pc:spChg chg="mod">
          <ac:chgData name="jarne dirken" userId="5600d8128afc4355" providerId="LiveId" clId="{D82D6D83-E539-4045-80EC-C7D45741839B}" dt="2025-03-06T08:03:59.072" v="8541" actId="20577"/>
          <ac:spMkLst>
            <pc:docMk/>
            <pc:sldMk cId="3886391470" sldId="346"/>
            <ac:spMk id="3" creationId="{67FB71ED-D325-23CC-02D0-915E585F914E}"/>
          </ac:spMkLst>
        </pc:spChg>
      </pc:sldChg>
      <pc:sldChg chg="del">
        <pc:chgData name="jarne dirken" userId="5600d8128afc4355" providerId="LiveId" clId="{D82D6D83-E539-4045-80EC-C7D45741839B}" dt="2025-03-06T08:04:13.768" v="8542" actId="47"/>
        <pc:sldMkLst>
          <pc:docMk/>
          <pc:sldMk cId="2987507332" sldId="350"/>
        </pc:sldMkLst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Chg chg="new del">
        <pc:chgData name="jarne dirken" userId="5600d8128afc4355" providerId="LiveId" clId="{D82D6D83-E539-4045-80EC-C7D45741839B}" dt="2025-03-06T09:09:07.911" v="8547" actId="680"/>
        <pc:sldMkLst>
          <pc:docMk/>
          <pc:sldMk cId="842654768" sldId="360"/>
        </pc:sldMkLst>
      </pc:sldChg>
      <pc:sldChg chg="addSp delSp modSp new mod modNotesTx">
        <pc:chgData name="jarne dirken" userId="5600d8128afc4355" providerId="LiveId" clId="{D82D6D83-E539-4045-80EC-C7D45741839B}" dt="2025-03-06T09:48:40.037" v="10413" actId="20577"/>
        <pc:sldMkLst>
          <pc:docMk/>
          <pc:sldMk cId="1591882852" sldId="360"/>
        </pc:sldMkLst>
        <pc:spChg chg="mod">
          <ac:chgData name="jarne dirken" userId="5600d8128afc4355" providerId="LiveId" clId="{D82D6D83-E539-4045-80EC-C7D45741839B}" dt="2025-03-06T09:28:19.116" v="8715" actId="20577"/>
          <ac:spMkLst>
            <pc:docMk/>
            <pc:sldMk cId="1591882852" sldId="360"/>
            <ac:spMk id="2" creationId="{CD4FBD92-697A-0AFF-1331-D765A663C520}"/>
          </ac:spMkLst>
        </pc:spChg>
        <pc:spChg chg="mod">
          <ac:chgData name="jarne dirken" userId="5600d8128afc4355" providerId="LiveId" clId="{D82D6D83-E539-4045-80EC-C7D45741839B}" dt="2025-03-06T09:16:21.910" v="8574" actId="20577"/>
          <ac:spMkLst>
            <pc:docMk/>
            <pc:sldMk cId="1591882852" sldId="360"/>
            <ac:spMk id="3" creationId="{BB62C960-6DDC-FD1E-4229-4692E7AB0FA4}"/>
          </ac:spMkLst>
        </pc:spChg>
        <pc:spChg chg="add mod">
          <ac:chgData name="jarne dirken" userId="5600d8128afc4355" providerId="LiveId" clId="{D82D6D83-E539-4045-80EC-C7D45741839B}" dt="2025-03-06T09:30:04.314" v="8820" actId="207"/>
          <ac:spMkLst>
            <pc:docMk/>
            <pc:sldMk cId="1591882852" sldId="360"/>
            <ac:spMk id="9" creationId="{D45E7910-F2FE-1D6D-3ED0-0D99D077A1EE}"/>
          </ac:spMkLst>
        </pc:spChg>
        <pc:spChg chg="add mod">
          <ac:chgData name="jarne dirken" userId="5600d8128afc4355" providerId="LiveId" clId="{D82D6D83-E539-4045-80EC-C7D45741839B}" dt="2025-03-06T09:30:19.693" v="8827" actId="207"/>
          <ac:spMkLst>
            <pc:docMk/>
            <pc:sldMk cId="1591882852" sldId="360"/>
            <ac:spMk id="10" creationId="{8739114C-F8E9-B00C-F66B-939D65422CE9}"/>
          </ac:spMkLst>
        </pc:spChg>
        <pc:spChg chg="add del mod">
          <ac:chgData name="jarne dirken" userId="5600d8128afc4355" providerId="LiveId" clId="{D82D6D83-E539-4045-80EC-C7D45741839B}" dt="2025-03-06T09:29:47.766" v="8813" actId="478"/>
          <ac:spMkLst>
            <pc:docMk/>
            <pc:sldMk cId="1591882852" sldId="360"/>
            <ac:spMk id="11" creationId="{1DEDC8BC-1E5C-1CBE-46B0-5D7F18A668A1}"/>
          </ac:spMkLst>
        </pc:spChg>
        <pc:spChg chg="add mod">
          <ac:chgData name="jarne dirken" userId="5600d8128afc4355" providerId="LiveId" clId="{D82D6D83-E539-4045-80EC-C7D45741839B}" dt="2025-03-06T09:30:30.411" v="8835" actId="1076"/>
          <ac:spMkLst>
            <pc:docMk/>
            <pc:sldMk cId="1591882852" sldId="360"/>
            <ac:spMk id="12" creationId="{C9E5C5E3-4F57-D292-9F4E-D04665A56F52}"/>
          </ac:spMkLst>
        </pc:spChg>
        <pc:spChg chg="add mod">
          <ac:chgData name="jarne dirken" userId="5600d8128afc4355" providerId="LiveId" clId="{D82D6D83-E539-4045-80EC-C7D45741839B}" dt="2025-03-06T09:30:38.121" v="8843" actId="1076"/>
          <ac:spMkLst>
            <pc:docMk/>
            <pc:sldMk cId="1591882852" sldId="360"/>
            <ac:spMk id="13" creationId="{6AABE415-43F6-B84F-C3D0-AC89E8645FDA}"/>
          </ac:spMkLst>
        </pc:spChg>
        <pc:spChg chg="add mod">
          <ac:chgData name="jarne dirken" userId="5600d8128afc4355" providerId="LiveId" clId="{D82D6D83-E539-4045-80EC-C7D45741839B}" dt="2025-03-06T09:30:56.281" v="8845" actId="1076"/>
          <ac:spMkLst>
            <pc:docMk/>
            <pc:sldMk cId="1591882852" sldId="360"/>
            <ac:spMk id="14" creationId="{09BB6178-68CC-8C00-C93B-E54AF078118F}"/>
          </ac:spMkLst>
        </pc:spChg>
        <pc:picChg chg="add mod">
          <ac:chgData name="jarne dirken" userId="5600d8128afc4355" providerId="LiveId" clId="{D82D6D83-E539-4045-80EC-C7D45741839B}" dt="2025-03-06T09:31:37.897" v="8848" actId="1076"/>
          <ac:picMkLst>
            <pc:docMk/>
            <pc:sldMk cId="1591882852" sldId="360"/>
            <ac:picMk id="8" creationId="{7B2CDA7C-B215-03EF-F113-E450C29A10EC}"/>
          </ac:picMkLst>
        </pc:picChg>
        <pc:picChg chg="add mod">
          <ac:chgData name="jarne dirken" userId="5600d8128afc4355" providerId="LiveId" clId="{D82D6D83-E539-4045-80EC-C7D45741839B}" dt="2025-03-06T09:31:39.101" v="8849" actId="1076"/>
          <ac:picMkLst>
            <pc:docMk/>
            <pc:sldMk cId="1591882852" sldId="360"/>
            <ac:picMk id="16" creationId="{4085E5D8-C8EC-670E-68A6-2472123CEF54}"/>
          </ac:picMkLst>
        </pc:picChg>
        <pc:picChg chg="add del mod">
          <ac:chgData name="jarne dirken" userId="5600d8128afc4355" providerId="LiveId" clId="{D82D6D83-E539-4045-80EC-C7D45741839B}" dt="2025-03-06T09:33:11.401" v="8852" actId="478"/>
          <ac:picMkLst>
            <pc:docMk/>
            <pc:sldMk cId="1591882852" sldId="360"/>
            <ac:picMk id="18" creationId="{E2F060E3-01AB-6545-08FD-5BFF35896063}"/>
          </ac:picMkLst>
        </pc:picChg>
        <pc:picChg chg="add mod">
          <ac:chgData name="jarne dirken" userId="5600d8128afc4355" providerId="LiveId" clId="{D82D6D83-E539-4045-80EC-C7D45741839B}" dt="2025-03-06T09:45:59.743" v="10373" actId="1076"/>
          <ac:picMkLst>
            <pc:docMk/>
            <pc:sldMk cId="1591882852" sldId="360"/>
            <ac:picMk id="20" creationId="{4E4CDFD5-8958-6D9D-5160-E49D55565D3B}"/>
          </ac:picMkLst>
        </pc:picChg>
      </pc:sldChg>
      <pc:sldChg chg="addSp modSp new mod">
        <pc:chgData name="jarne dirken" userId="5600d8128afc4355" providerId="LiveId" clId="{D82D6D83-E539-4045-80EC-C7D45741839B}" dt="2025-03-06T09:35:06.596" v="9097" actId="20577"/>
        <pc:sldMkLst>
          <pc:docMk/>
          <pc:sldMk cId="1096260616" sldId="361"/>
        </pc:sldMkLst>
        <pc:spChg chg="mod">
          <ac:chgData name="jarne dirken" userId="5600d8128afc4355" providerId="LiveId" clId="{D82D6D83-E539-4045-80EC-C7D45741839B}" dt="2025-03-06T09:35:06.596" v="9097" actId="20577"/>
          <ac:spMkLst>
            <pc:docMk/>
            <pc:sldMk cId="1096260616" sldId="361"/>
            <ac:spMk id="2" creationId="{75FF64D0-5ACA-CBAA-8D75-A6502DD0D1F5}"/>
          </ac:spMkLst>
        </pc:spChg>
        <pc:spChg chg="mod">
          <ac:chgData name="jarne dirken" userId="5600d8128afc4355" providerId="LiveId" clId="{D82D6D83-E539-4045-80EC-C7D45741839B}" dt="2025-03-06T09:33:18.551" v="8863" actId="20577"/>
          <ac:spMkLst>
            <pc:docMk/>
            <pc:sldMk cId="1096260616" sldId="361"/>
            <ac:spMk id="3" creationId="{1983FD2C-C534-AA69-6C3B-5930CB93D209}"/>
          </ac:spMkLst>
        </pc:spChg>
        <pc:picChg chg="add mod">
          <ac:chgData name="jarne dirken" userId="5600d8128afc4355" providerId="LiveId" clId="{D82D6D83-E539-4045-80EC-C7D45741839B}" dt="2025-03-06T09:34:41.836" v="9004" actId="1076"/>
          <ac:picMkLst>
            <pc:docMk/>
            <pc:sldMk cId="1096260616" sldId="361"/>
            <ac:picMk id="8" creationId="{588DBE96-BFDD-C8D8-8550-06D5B88B3E15}"/>
          </ac:picMkLst>
        </pc:picChg>
      </pc:sldChg>
      <pc:sldChg chg="addSp modSp new mod">
        <pc:chgData name="jarne dirken" userId="5600d8128afc4355" providerId="LiveId" clId="{D82D6D83-E539-4045-80EC-C7D45741839B}" dt="2025-03-06T09:35:34.938" v="9148" actId="20577"/>
        <pc:sldMkLst>
          <pc:docMk/>
          <pc:sldMk cId="1983982720" sldId="362"/>
        </pc:sldMkLst>
        <pc:spChg chg="mod">
          <ac:chgData name="jarne dirken" userId="5600d8128afc4355" providerId="LiveId" clId="{D82D6D83-E539-4045-80EC-C7D45741839B}" dt="2025-03-06T09:35:34.938" v="9148" actId="20577"/>
          <ac:spMkLst>
            <pc:docMk/>
            <pc:sldMk cId="1983982720" sldId="362"/>
            <ac:spMk id="2" creationId="{26426B14-893A-FD8D-20BF-EEB81E49A0FB}"/>
          </ac:spMkLst>
        </pc:spChg>
        <pc:spChg chg="mod">
          <ac:chgData name="jarne dirken" userId="5600d8128afc4355" providerId="LiveId" clId="{D82D6D83-E539-4045-80EC-C7D45741839B}" dt="2025-03-06T09:33:30.892" v="8894" actId="20577"/>
          <ac:spMkLst>
            <pc:docMk/>
            <pc:sldMk cId="1983982720" sldId="362"/>
            <ac:spMk id="3" creationId="{CD927C19-B1B3-2157-8689-7413426A30BA}"/>
          </ac:spMkLst>
        </pc:spChg>
        <pc:picChg chg="add mod">
          <ac:chgData name="jarne dirken" userId="5600d8128afc4355" providerId="LiveId" clId="{D82D6D83-E539-4045-80EC-C7D45741839B}" dt="2025-03-06T09:35:18.092" v="9101" actId="1076"/>
          <ac:picMkLst>
            <pc:docMk/>
            <pc:sldMk cId="1983982720" sldId="362"/>
            <ac:picMk id="8" creationId="{CBB7A8F9-87BD-BF41-2562-15FDB3B0B8AF}"/>
          </ac:picMkLst>
        </pc:picChg>
      </pc:sldChg>
      <pc:sldChg chg="addSp modSp new mod">
        <pc:chgData name="jarne dirken" userId="5600d8128afc4355" providerId="LiveId" clId="{D82D6D83-E539-4045-80EC-C7D45741839B}" dt="2025-03-06T09:37:39.908" v="9429" actId="20577"/>
        <pc:sldMkLst>
          <pc:docMk/>
          <pc:sldMk cId="2412953216" sldId="363"/>
        </pc:sldMkLst>
        <pc:spChg chg="mod">
          <ac:chgData name="jarne dirken" userId="5600d8128afc4355" providerId="LiveId" clId="{D82D6D83-E539-4045-80EC-C7D45741839B}" dt="2025-03-06T09:37:39.908" v="9429" actId="20577"/>
          <ac:spMkLst>
            <pc:docMk/>
            <pc:sldMk cId="2412953216" sldId="363"/>
            <ac:spMk id="2" creationId="{0950768A-2D2A-B17A-F387-F38651452D18}"/>
          </ac:spMkLst>
        </pc:spChg>
        <pc:spChg chg="mod">
          <ac:chgData name="jarne dirken" userId="5600d8128afc4355" providerId="LiveId" clId="{D82D6D83-E539-4045-80EC-C7D45741839B}" dt="2025-03-06T09:33:41.498" v="8939" actId="20577"/>
          <ac:spMkLst>
            <pc:docMk/>
            <pc:sldMk cId="2412953216" sldId="363"/>
            <ac:spMk id="3" creationId="{F29D007B-F613-BEC1-AE74-21BCF4A355C7}"/>
          </ac:spMkLst>
        </pc:spChg>
        <pc:picChg chg="add mod">
          <ac:chgData name="jarne dirken" userId="5600d8128afc4355" providerId="LiveId" clId="{D82D6D83-E539-4045-80EC-C7D45741839B}" dt="2025-03-06T09:36:16.944" v="9150" actId="1076"/>
          <ac:picMkLst>
            <pc:docMk/>
            <pc:sldMk cId="2412953216" sldId="363"/>
            <ac:picMk id="8" creationId="{2E445E62-EF24-5619-80D0-EDEBCF5EFB7F}"/>
          </ac:picMkLst>
        </pc:picChg>
      </pc:sldChg>
      <pc:sldChg chg="addSp modSp new mod">
        <pc:chgData name="jarne dirken" userId="5600d8128afc4355" providerId="LiveId" clId="{D82D6D83-E539-4045-80EC-C7D45741839B}" dt="2025-03-06T09:39:13.901" v="9664" actId="20577"/>
        <pc:sldMkLst>
          <pc:docMk/>
          <pc:sldMk cId="1848846274" sldId="364"/>
        </pc:sldMkLst>
        <pc:spChg chg="mod">
          <ac:chgData name="jarne dirken" userId="5600d8128afc4355" providerId="LiveId" clId="{D82D6D83-E539-4045-80EC-C7D45741839B}" dt="2025-03-06T09:39:13.901" v="9664" actId="20577"/>
          <ac:spMkLst>
            <pc:docMk/>
            <pc:sldMk cId="1848846274" sldId="364"/>
            <ac:spMk id="2" creationId="{89C66F5D-2082-8144-C00B-832165963A8E}"/>
          </ac:spMkLst>
        </pc:spChg>
        <pc:spChg chg="mod">
          <ac:chgData name="jarne dirken" userId="5600d8128afc4355" providerId="LiveId" clId="{D82D6D83-E539-4045-80EC-C7D45741839B}" dt="2025-03-06T09:33:48.500" v="8957" actId="20577"/>
          <ac:spMkLst>
            <pc:docMk/>
            <pc:sldMk cId="1848846274" sldId="364"/>
            <ac:spMk id="3" creationId="{AF8D2BAD-93C7-15C9-AA8E-FC885F2BEA9B}"/>
          </ac:spMkLst>
        </pc:spChg>
        <pc:picChg chg="add mod">
          <ac:chgData name="jarne dirken" userId="5600d8128afc4355" providerId="LiveId" clId="{D82D6D83-E539-4045-80EC-C7D45741839B}" dt="2025-03-06T09:38:14.528" v="9502" actId="1076"/>
          <ac:picMkLst>
            <pc:docMk/>
            <pc:sldMk cId="1848846274" sldId="364"/>
            <ac:picMk id="8" creationId="{E3976DB3-B844-7766-EDFC-8DF6C6863E8F}"/>
          </ac:picMkLst>
        </pc:picChg>
      </pc:sldChg>
      <pc:sldChg chg="addSp modSp new mod">
        <pc:chgData name="jarne dirken" userId="5600d8128afc4355" providerId="LiveId" clId="{D82D6D83-E539-4045-80EC-C7D45741839B}" dt="2025-03-06T09:40:13.674" v="9851" actId="20577"/>
        <pc:sldMkLst>
          <pc:docMk/>
          <pc:sldMk cId="3042349862" sldId="365"/>
        </pc:sldMkLst>
        <pc:spChg chg="mod">
          <ac:chgData name="jarne dirken" userId="5600d8128afc4355" providerId="LiveId" clId="{D82D6D83-E539-4045-80EC-C7D45741839B}" dt="2025-03-06T09:40:13.674" v="9851" actId="20577"/>
          <ac:spMkLst>
            <pc:docMk/>
            <pc:sldMk cId="3042349862" sldId="365"/>
            <ac:spMk id="2" creationId="{13B61008-3E12-2EA5-728E-08CFB7FA2311}"/>
          </ac:spMkLst>
        </pc:spChg>
        <pc:spChg chg="mod">
          <ac:chgData name="jarne dirken" userId="5600d8128afc4355" providerId="LiveId" clId="{D82D6D83-E539-4045-80EC-C7D45741839B}" dt="2025-03-06T09:34:01.763" v="9000" actId="20577"/>
          <ac:spMkLst>
            <pc:docMk/>
            <pc:sldMk cId="3042349862" sldId="365"/>
            <ac:spMk id="3" creationId="{DBF72504-1805-AE70-9289-A32F1E2AF85C}"/>
          </ac:spMkLst>
        </pc:spChg>
        <pc:picChg chg="add mod">
          <ac:chgData name="jarne dirken" userId="5600d8128afc4355" providerId="LiveId" clId="{D82D6D83-E539-4045-80EC-C7D45741839B}" dt="2025-03-06T09:39:30.428" v="9666" actId="1076"/>
          <ac:picMkLst>
            <pc:docMk/>
            <pc:sldMk cId="3042349862" sldId="365"/>
            <ac:picMk id="8" creationId="{5EC3B267-8365-9F43-6CC6-56E01B69A01D}"/>
          </ac:picMkLst>
        </pc:picChg>
      </pc:sldChg>
      <pc:sldChg chg="addSp delSp modSp new mod">
        <pc:chgData name="jarne dirken" userId="5600d8128afc4355" providerId="LiveId" clId="{D82D6D83-E539-4045-80EC-C7D45741839B}" dt="2025-03-06T09:58:17.371" v="10523" actId="20577"/>
        <pc:sldMkLst>
          <pc:docMk/>
          <pc:sldMk cId="2442489299" sldId="366"/>
        </pc:sldMkLst>
        <pc:spChg chg="mod">
          <ac:chgData name="jarne dirken" userId="5600d8128afc4355" providerId="LiveId" clId="{D82D6D83-E539-4045-80EC-C7D45741839B}" dt="2025-03-06T09:58:17.371" v="10523" actId="20577"/>
          <ac:spMkLst>
            <pc:docMk/>
            <pc:sldMk cId="2442489299" sldId="366"/>
            <ac:spMk id="2" creationId="{54CDF50D-F743-BCA0-0B44-374337EBF486}"/>
          </ac:spMkLst>
        </pc:spChg>
        <pc:spChg chg="mod">
          <ac:chgData name="jarne dirken" userId="5600d8128afc4355" providerId="LiveId" clId="{D82D6D83-E539-4045-80EC-C7D45741839B}" dt="2025-03-06T09:40:22.731" v="9858" actId="20577"/>
          <ac:spMkLst>
            <pc:docMk/>
            <pc:sldMk cId="2442489299" sldId="366"/>
            <ac:spMk id="3" creationId="{3A5163A8-DF16-665C-7926-10FFB1846B2F}"/>
          </ac:spMkLst>
        </pc:spChg>
        <pc:picChg chg="add del mod">
          <ac:chgData name="jarne dirken" userId="5600d8128afc4355" providerId="LiveId" clId="{D82D6D83-E539-4045-80EC-C7D45741839B}" dt="2025-03-06T09:41:55.803" v="9861" actId="478"/>
          <ac:picMkLst>
            <pc:docMk/>
            <pc:sldMk cId="2442489299" sldId="366"/>
            <ac:picMk id="8" creationId="{F8E17D44-D0B8-2304-D8A6-BDAED7F6543C}"/>
          </ac:picMkLst>
        </pc:picChg>
        <pc:picChg chg="add mod">
          <ac:chgData name="jarne dirken" userId="5600d8128afc4355" providerId="LiveId" clId="{D82D6D83-E539-4045-80EC-C7D45741839B}" dt="2025-03-06T09:42:00.074" v="9865" actId="1076"/>
          <ac:picMkLst>
            <pc:docMk/>
            <pc:sldMk cId="2442489299" sldId="366"/>
            <ac:picMk id="10" creationId="{BCFC5AB7-EF0C-0D16-585B-279F57E0913F}"/>
          </ac:picMkLst>
        </pc:picChg>
        <pc:picChg chg="add mod">
          <ac:chgData name="jarne dirken" userId="5600d8128afc4355" providerId="LiveId" clId="{D82D6D83-E539-4045-80EC-C7D45741839B}" dt="2025-03-06T09:43:26.530" v="10107"/>
          <ac:picMkLst>
            <pc:docMk/>
            <pc:sldMk cId="2442489299" sldId="366"/>
            <ac:picMk id="12" creationId="{266C2874-2EB6-8AE7-93F6-F3083352B212}"/>
          </ac:picMkLst>
        </pc:picChg>
      </pc:sldChg>
      <pc:sldChg chg="addSp modSp new mod">
        <pc:chgData name="jarne dirken" userId="5600d8128afc4355" providerId="LiveId" clId="{D82D6D83-E539-4045-80EC-C7D45741839B}" dt="2025-03-06T09:57:28.254" v="10518" actId="20577"/>
        <pc:sldMkLst>
          <pc:docMk/>
          <pc:sldMk cId="3470423272" sldId="367"/>
        </pc:sldMkLst>
        <pc:spChg chg="mod">
          <ac:chgData name="jarne dirken" userId="5600d8128afc4355" providerId="LiveId" clId="{D82D6D83-E539-4045-80EC-C7D45741839B}" dt="2025-03-06T09:57:28.254" v="10518" actId="20577"/>
          <ac:spMkLst>
            <pc:docMk/>
            <pc:sldMk cId="3470423272" sldId="367"/>
            <ac:spMk id="2" creationId="{0DF20866-1D06-4B18-B30A-D6424A20AFD8}"/>
          </ac:spMkLst>
        </pc:spChg>
        <pc:spChg chg="mod">
          <ac:chgData name="jarne dirken" userId="5600d8128afc4355" providerId="LiveId" clId="{D82D6D83-E539-4045-80EC-C7D45741839B}" dt="2025-03-06T09:57:07.709" v="10424" actId="20577"/>
          <ac:spMkLst>
            <pc:docMk/>
            <pc:sldMk cId="3470423272" sldId="367"/>
            <ac:spMk id="3" creationId="{714FC7C2-F37C-81F8-C25F-46526085781A}"/>
          </ac:spMkLst>
        </pc:spChg>
        <pc:picChg chg="add mod">
          <ac:chgData name="jarne dirken" userId="5600d8128afc4355" providerId="LiveId" clId="{D82D6D83-E539-4045-80EC-C7D45741839B}" dt="2025-03-06T09:57:10.218" v="10426" actId="1076"/>
          <ac:picMkLst>
            <pc:docMk/>
            <pc:sldMk cId="3470423272" sldId="367"/>
            <ac:picMk id="8" creationId="{E86D41E6-851A-4A09-D305-538E926988F5}"/>
          </ac:picMkLst>
        </pc:picChg>
      </pc:sldChg>
      <pc:sldChg chg="addSp modSp new mod">
        <pc:chgData name="jarne dirken" userId="5600d8128afc4355" providerId="LiveId" clId="{D82D6D83-E539-4045-80EC-C7D45741839B}" dt="2025-03-06T10:08:42.069" v="10599" actId="1076"/>
        <pc:sldMkLst>
          <pc:docMk/>
          <pc:sldMk cId="2315618269" sldId="368"/>
        </pc:sldMkLst>
        <pc:spChg chg="mod">
          <ac:chgData name="jarne dirken" userId="5600d8128afc4355" providerId="LiveId" clId="{D82D6D83-E539-4045-80EC-C7D45741839B}" dt="2025-03-06T10:08:28.560" v="10597" actId="20577"/>
          <ac:spMkLst>
            <pc:docMk/>
            <pc:sldMk cId="2315618269" sldId="368"/>
            <ac:spMk id="3" creationId="{661540CF-5429-83D7-CDF1-F7BE0E62CD2C}"/>
          </ac:spMkLst>
        </pc:spChg>
        <pc:picChg chg="add mod">
          <ac:chgData name="jarne dirken" userId="5600d8128afc4355" providerId="LiveId" clId="{D82D6D83-E539-4045-80EC-C7D45741839B}" dt="2025-03-06T10:07:59.948" v="10559" actId="1076"/>
          <ac:picMkLst>
            <pc:docMk/>
            <pc:sldMk cId="2315618269" sldId="368"/>
            <ac:picMk id="8" creationId="{EEE0FC28-B94A-3038-E167-3272DF124DED}"/>
          </ac:picMkLst>
        </pc:picChg>
        <pc:picChg chg="add mod">
          <ac:chgData name="jarne dirken" userId="5600d8128afc4355" providerId="LiveId" clId="{D82D6D83-E539-4045-80EC-C7D45741839B}" dt="2025-03-06T10:08:42.069" v="10599" actId="1076"/>
          <ac:picMkLst>
            <pc:docMk/>
            <pc:sldMk cId="2315618269" sldId="368"/>
            <ac:picMk id="10" creationId="{8DBABB17-F2EB-2EFC-834D-E0074C6DD03A}"/>
          </ac:picMkLst>
        </pc:picChg>
      </pc:sldChg>
      <pc:sldChg chg="addSp modSp new mod">
        <pc:chgData name="jarne dirken" userId="5600d8128afc4355" providerId="LiveId" clId="{D82D6D83-E539-4045-80EC-C7D45741839B}" dt="2025-03-06T10:09:28.244" v="10655" actId="20577"/>
        <pc:sldMkLst>
          <pc:docMk/>
          <pc:sldMk cId="787550996" sldId="369"/>
        </pc:sldMkLst>
        <pc:spChg chg="mod">
          <ac:chgData name="jarne dirken" userId="5600d8128afc4355" providerId="LiveId" clId="{D82D6D83-E539-4045-80EC-C7D45741839B}" dt="2025-03-06T10:09:23.769" v="10646" actId="1076"/>
          <ac:spMkLst>
            <pc:docMk/>
            <pc:sldMk cId="787550996" sldId="369"/>
            <ac:spMk id="2" creationId="{43222F76-695B-4A37-5959-DDF84197EE63}"/>
          </ac:spMkLst>
        </pc:spChg>
        <pc:spChg chg="mod">
          <ac:chgData name="jarne dirken" userId="5600d8128afc4355" providerId="LiveId" clId="{D82D6D83-E539-4045-80EC-C7D45741839B}" dt="2025-03-06T10:08:52.250" v="10631" actId="20577"/>
          <ac:spMkLst>
            <pc:docMk/>
            <pc:sldMk cId="787550996" sldId="369"/>
            <ac:spMk id="3" creationId="{5844C990-776B-5031-6F67-EE0DF5AFF23E}"/>
          </ac:spMkLst>
        </pc:spChg>
        <pc:spChg chg="add mod">
          <ac:chgData name="jarne dirken" userId="5600d8128afc4355" providerId="LiveId" clId="{D82D6D83-E539-4045-80EC-C7D45741839B}" dt="2025-03-06T10:09:28.244" v="10655" actId="20577"/>
          <ac:spMkLst>
            <pc:docMk/>
            <pc:sldMk cId="787550996" sldId="369"/>
            <ac:spMk id="11" creationId="{7F30EFD3-0047-7391-644F-E5AA9BC5240E}"/>
          </ac:spMkLst>
        </pc:spChg>
        <pc:picChg chg="add mod">
          <ac:chgData name="jarne dirken" userId="5600d8128afc4355" providerId="LiveId" clId="{D82D6D83-E539-4045-80EC-C7D45741839B}" dt="2025-03-06T10:09:18.444" v="10639" actId="1076"/>
          <ac:picMkLst>
            <pc:docMk/>
            <pc:sldMk cId="787550996" sldId="369"/>
            <ac:picMk id="8" creationId="{ED5A2AFA-CF9B-91B3-DC5A-BD5DB8DDD081}"/>
          </ac:picMkLst>
        </pc:picChg>
        <pc:picChg chg="add mod">
          <ac:chgData name="jarne dirken" userId="5600d8128afc4355" providerId="LiveId" clId="{D82D6D83-E539-4045-80EC-C7D45741839B}" dt="2025-03-06T10:09:18.822" v="10640" actId="1076"/>
          <ac:picMkLst>
            <pc:docMk/>
            <pc:sldMk cId="787550996" sldId="369"/>
            <ac:picMk id="10" creationId="{FBC08134-836F-70C8-7678-BABE09F24C0D}"/>
          </ac:picMkLst>
        </pc:picChg>
      </pc:sldChg>
      <pc:sldChg chg="addSp modSp new mod">
        <pc:chgData name="jarne dirken" userId="5600d8128afc4355" providerId="LiveId" clId="{D82D6D83-E539-4045-80EC-C7D45741839B}" dt="2025-03-06T10:18:10.240" v="11435" actId="6549"/>
        <pc:sldMkLst>
          <pc:docMk/>
          <pc:sldMk cId="3559267098" sldId="370"/>
        </pc:sldMkLst>
        <pc:spChg chg="mod">
          <ac:chgData name="jarne dirken" userId="5600d8128afc4355" providerId="LiveId" clId="{D82D6D83-E539-4045-80EC-C7D45741839B}" dt="2025-03-06T10:18:10.240" v="11435" actId="6549"/>
          <ac:spMkLst>
            <pc:docMk/>
            <pc:sldMk cId="3559267098" sldId="370"/>
            <ac:spMk id="2" creationId="{7067BEDF-E435-2EAF-75D3-AD37681FF069}"/>
          </ac:spMkLst>
        </pc:spChg>
        <pc:spChg chg="mod">
          <ac:chgData name="jarne dirken" userId="5600d8128afc4355" providerId="LiveId" clId="{D82D6D83-E539-4045-80EC-C7D45741839B}" dt="2025-03-06T10:09:38.649" v="10685" actId="20577"/>
          <ac:spMkLst>
            <pc:docMk/>
            <pc:sldMk cId="3559267098" sldId="370"/>
            <ac:spMk id="3" creationId="{2F63B151-54B3-D457-389E-5266D914FB61}"/>
          </ac:spMkLst>
        </pc:spChg>
        <pc:spChg chg="add mod">
          <ac:chgData name="jarne dirken" userId="5600d8128afc4355" providerId="LiveId" clId="{D82D6D83-E539-4045-80EC-C7D45741839B}" dt="2025-03-06T10:10:51.433" v="10835" actId="20577"/>
          <ac:spMkLst>
            <pc:docMk/>
            <pc:sldMk cId="3559267098" sldId="370"/>
            <ac:spMk id="9" creationId="{D19D85D2-BAE5-50FB-E023-849344A90F04}"/>
          </ac:spMkLst>
        </pc:spChg>
        <pc:picChg chg="add mod">
          <ac:chgData name="jarne dirken" userId="5600d8128afc4355" providerId="LiveId" clId="{D82D6D83-E539-4045-80EC-C7D45741839B}" dt="2025-03-06T10:09:53.985" v="10693" actId="1076"/>
          <ac:picMkLst>
            <pc:docMk/>
            <pc:sldMk cId="3559267098" sldId="370"/>
            <ac:picMk id="8" creationId="{5FD5CDAA-165C-8715-6019-BB1BABBDFE9E}"/>
          </ac:picMkLst>
        </pc:picChg>
        <pc:picChg chg="add mod">
          <ac:chgData name="jarne dirken" userId="5600d8128afc4355" providerId="LiveId" clId="{D82D6D83-E539-4045-80EC-C7D45741839B}" dt="2025-03-06T10:10:19.823" v="10715" actId="1076"/>
          <ac:picMkLst>
            <pc:docMk/>
            <pc:sldMk cId="3559267098" sldId="370"/>
            <ac:picMk id="11" creationId="{B5596C03-A528-1926-A5E6-6D65CA55E104}"/>
          </ac:picMkLst>
        </pc:picChg>
      </pc:sldChg>
      <pc:sldChg chg="addSp modSp new mod">
        <pc:chgData name="jarne dirken" userId="5600d8128afc4355" providerId="LiveId" clId="{D82D6D83-E539-4045-80EC-C7D45741839B}" dt="2025-03-06T10:11:05.769" v="10839" actId="1076"/>
        <pc:sldMkLst>
          <pc:docMk/>
          <pc:sldMk cId="280932390" sldId="371"/>
        </pc:sldMkLst>
        <pc:spChg chg="mod">
          <ac:chgData name="jarne dirken" userId="5600d8128afc4355" providerId="LiveId" clId="{D82D6D83-E539-4045-80EC-C7D45741839B}" dt="2025-03-06T10:10:07.558" v="10713" actId="20577"/>
          <ac:spMkLst>
            <pc:docMk/>
            <pc:sldMk cId="280932390" sldId="371"/>
            <ac:spMk id="3" creationId="{7676E3EB-8250-BA09-2809-C1D53D8DB9B3}"/>
          </ac:spMkLst>
        </pc:spChg>
        <pc:picChg chg="add mod">
          <ac:chgData name="jarne dirken" userId="5600d8128afc4355" providerId="LiveId" clId="{D82D6D83-E539-4045-80EC-C7D45741839B}" dt="2025-03-06T10:11:05.769" v="10839" actId="1076"/>
          <ac:picMkLst>
            <pc:docMk/>
            <pc:sldMk cId="280932390" sldId="371"/>
            <ac:picMk id="8" creationId="{A624D405-465A-2E40-4871-7CFBD6873AFB}"/>
          </ac:picMkLst>
        </pc:picChg>
      </pc:sldChg>
      <pc:sldChg chg="addSp delSp modSp new mod">
        <pc:chgData name="jarne dirken" userId="5600d8128afc4355" providerId="LiveId" clId="{D82D6D83-E539-4045-80EC-C7D45741839B}" dt="2025-03-06T10:14:17.606" v="11140" actId="1076"/>
        <pc:sldMkLst>
          <pc:docMk/>
          <pc:sldMk cId="277994833" sldId="372"/>
        </pc:sldMkLst>
        <pc:spChg chg="mod">
          <ac:chgData name="jarne dirken" userId="5600d8128afc4355" providerId="LiveId" clId="{D82D6D83-E539-4045-80EC-C7D45741839B}" dt="2025-03-06T10:13:23.655" v="10950" actId="20577"/>
          <ac:spMkLst>
            <pc:docMk/>
            <pc:sldMk cId="277994833" sldId="372"/>
            <ac:spMk id="3" creationId="{D39D4929-B8E7-1FEC-7359-FE4C08471193}"/>
          </ac:spMkLst>
        </pc:spChg>
        <pc:picChg chg="add mod">
          <ac:chgData name="jarne dirken" userId="5600d8128afc4355" providerId="LiveId" clId="{D82D6D83-E539-4045-80EC-C7D45741839B}" dt="2025-03-06T10:14:17.606" v="11140" actId="1076"/>
          <ac:picMkLst>
            <pc:docMk/>
            <pc:sldMk cId="277994833" sldId="372"/>
            <ac:picMk id="8" creationId="{F1008BA6-0FFF-C1F8-2840-2CE3EC458360}"/>
          </ac:picMkLst>
        </pc:picChg>
        <pc:picChg chg="add del mod">
          <ac:chgData name="jarne dirken" userId="5600d8128afc4355" providerId="LiveId" clId="{D82D6D83-E539-4045-80EC-C7D45741839B}" dt="2025-03-06T10:13:25.095" v="10951" actId="21"/>
          <ac:picMkLst>
            <pc:docMk/>
            <pc:sldMk cId="277994833" sldId="372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0:13:27.388" v="10953" actId="21"/>
          <ac:picMkLst>
            <pc:docMk/>
            <pc:sldMk cId="277994833" sldId="372"/>
            <ac:picMk id="12" creationId="{0F661885-BD46-0B23-C3DE-CA22221F87C0}"/>
          </ac:picMkLst>
        </pc:picChg>
      </pc:sldChg>
      <pc:sldChg chg="addSp delSp modSp new mod">
        <pc:chgData name="jarne dirken" userId="5600d8128afc4355" providerId="LiveId" clId="{D82D6D83-E539-4045-80EC-C7D45741839B}" dt="2025-03-06T13:35:37.385" v="11800" actId="1076"/>
        <pc:sldMkLst>
          <pc:docMk/>
          <pc:sldMk cId="1325383959" sldId="373"/>
        </pc:sldMkLst>
        <pc:spChg chg="mod">
          <ac:chgData name="jarne dirken" userId="5600d8128afc4355" providerId="LiveId" clId="{D82D6D83-E539-4045-80EC-C7D45741839B}" dt="2025-03-06T10:14:13.008" v="11137" actId="20577"/>
          <ac:spMkLst>
            <pc:docMk/>
            <pc:sldMk cId="1325383959" sldId="373"/>
            <ac:spMk id="2" creationId="{8ADEB971-C4DB-29A8-4774-F4F789C99CB8}"/>
          </ac:spMkLst>
        </pc:spChg>
        <pc:spChg chg="mod">
          <ac:chgData name="jarne dirken" userId="5600d8128afc4355" providerId="LiveId" clId="{D82D6D83-E539-4045-80EC-C7D45741839B}" dt="2025-03-06T10:14:28.908" v="11142" actId="20577"/>
          <ac:spMkLst>
            <pc:docMk/>
            <pc:sldMk cId="1325383959" sldId="373"/>
            <ac:spMk id="3" creationId="{C18B4B82-B89A-4A3B-36FF-65B0B2A08404}"/>
          </ac:spMkLst>
        </pc:spChg>
        <pc:spChg chg="add del">
          <ac:chgData name="jarne dirken" userId="5600d8128afc4355" providerId="LiveId" clId="{D82D6D83-E539-4045-80EC-C7D45741839B}" dt="2025-03-06T13:35:11.182" v="11793" actId="22"/>
          <ac:spMkLst>
            <pc:docMk/>
            <pc:sldMk cId="1325383959" sldId="373"/>
            <ac:spMk id="8" creationId="{8F1DEAF6-564E-3352-FADB-AB6EEAB8A8CD}"/>
          </ac:spMkLst>
        </pc:spChg>
        <pc:picChg chg="add del mod">
          <ac:chgData name="jarne dirken" userId="5600d8128afc4355" providerId="LiveId" clId="{D82D6D83-E539-4045-80EC-C7D45741839B}" dt="2025-03-06T13:35:10.093" v="11791" actId="478"/>
          <ac:picMkLst>
            <pc:docMk/>
            <pc:sldMk cId="1325383959" sldId="373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3:35:31.673" v="11796" actId="478"/>
          <ac:picMkLst>
            <pc:docMk/>
            <pc:sldMk cId="1325383959" sldId="373"/>
            <ac:picMk id="11" creationId="{544CD532-09E7-E9F9-73F6-E7773D679A90}"/>
          </ac:picMkLst>
        </pc:picChg>
        <pc:picChg chg="add mod">
          <ac:chgData name="jarne dirken" userId="5600d8128afc4355" providerId="LiveId" clId="{D82D6D83-E539-4045-80EC-C7D45741839B}" dt="2025-03-06T10:13:30.670" v="10956" actId="1076"/>
          <ac:picMkLst>
            <pc:docMk/>
            <pc:sldMk cId="1325383959" sldId="373"/>
            <ac:picMk id="12" creationId="{0F661885-BD46-0B23-C3DE-CA22221F87C0}"/>
          </ac:picMkLst>
        </pc:picChg>
        <pc:picChg chg="add mod">
          <ac:chgData name="jarne dirken" userId="5600d8128afc4355" providerId="LiveId" clId="{D82D6D83-E539-4045-80EC-C7D45741839B}" dt="2025-03-06T13:35:37.385" v="11800" actId="1076"/>
          <ac:picMkLst>
            <pc:docMk/>
            <pc:sldMk cId="1325383959" sldId="373"/>
            <ac:picMk id="14" creationId="{593BC523-DAAD-B33F-9410-848F2D8F8D18}"/>
          </ac:picMkLst>
        </pc:picChg>
      </pc:sldChg>
      <pc:sldChg chg="addSp modSp new mod">
        <pc:chgData name="jarne dirken" userId="5600d8128afc4355" providerId="LiveId" clId="{D82D6D83-E539-4045-80EC-C7D45741839B}" dt="2025-03-06T10:16:42.499" v="11367" actId="1076"/>
        <pc:sldMkLst>
          <pc:docMk/>
          <pc:sldMk cId="2321074187" sldId="374"/>
        </pc:sldMkLst>
        <pc:spChg chg="mod">
          <ac:chgData name="jarne dirken" userId="5600d8128afc4355" providerId="LiveId" clId="{D82D6D83-E539-4045-80EC-C7D45741839B}" dt="2025-03-06T10:16:42.499" v="11367" actId="1076"/>
          <ac:spMkLst>
            <pc:docMk/>
            <pc:sldMk cId="2321074187" sldId="374"/>
            <ac:spMk id="2" creationId="{48F5E7D0-550B-8601-7F10-3832A35E1E9F}"/>
          </ac:spMkLst>
        </pc:spChg>
        <pc:spChg chg="mod">
          <ac:chgData name="jarne dirken" userId="5600d8128afc4355" providerId="LiveId" clId="{D82D6D83-E539-4045-80EC-C7D45741839B}" dt="2025-03-06T10:14:34.172" v="11144"/>
          <ac:spMkLst>
            <pc:docMk/>
            <pc:sldMk cId="2321074187" sldId="374"/>
            <ac:spMk id="3" creationId="{BC7B3DC2-1FCC-C4AD-D4B5-D8002D776B88}"/>
          </ac:spMkLst>
        </pc:spChg>
        <pc:spChg chg="add mod">
          <ac:chgData name="jarne dirken" userId="5600d8128afc4355" providerId="LiveId" clId="{D82D6D83-E539-4045-80EC-C7D45741839B}" dt="2025-03-06T10:14:38.006" v="11145"/>
          <ac:spMkLst>
            <pc:docMk/>
            <pc:sldMk cId="2321074187" sldId="374"/>
            <ac:spMk id="7" creationId="{78FB6FC2-D48E-B1EB-35AF-8F9B4F6C45D1}"/>
          </ac:spMkLst>
        </pc:spChg>
        <pc:picChg chg="add mod">
          <ac:chgData name="jarne dirken" userId="5600d8128afc4355" providerId="LiveId" clId="{D82D6D83-E539-4045-80EC-C7D45741839B}" dt="2025-03-06T10:16:29.138" v="11364" actId="1076"/>
          <ac:picMkLst>
            <pc:docMk/>
            <pc:sldMk cId="2321074187" sldId="374"/>
            <ac:picMk id="9" creationId="{CA554786-E99A-9274-D03E-505FFC7FB5F7}"/>
          </ac:picMkLst>
        </pc:picChg>
        <pc:picChg chg="add mod">
          <ac:chgData name="jarne dirken" userId="5600d8128afc4355" providerId="LiveId" clId="{D82D6D83-E539-4045-80EC-C7D45741839B}" dt="2025-03-06T10:16:40.386" v="11366" actId="1076"/>
          <ac:picMkLst>
            <pc:docMk/>
            <pc:sldMk cId="2321074187" sldId="374"/>
            <ac:picMk id="11" creationId="{5DF8C526-F1BA-3345-F7FD-884A47D3EFE6}"/>
          </ac:picMkLst>
        </pc:picChg>
      </pc:sldChg>
      <pc:sldChg chg="addSp modSp new mod">
        <pc:chgData name="jarne dirken" userId="5600d8128afc4355" providerId="LiveId" clId="{D82D6D83-E539-4045-80EC-C7D45741839B}" dt="2025-03-06T10:19:15.596" v="11564" actId="1076"/>
        <pc:sldMkLst>
          <pc:docMk/>
          <pc:sldMk cId="435671805" sldId="375"/>
        </pc:sldMkLst>
        <pc:spChg chg="mod">
          <ac:chgData name="jarne dirken" userId="5600d8128afc4355" providerId="LiveId" clId="{D82D6D83-E539-4045-80EC-C7D45741839B}" dt="2025-03-06T10:18:46.477" v="11500" actId="1076"/>
          <ac:spMkLst>
            <pc:docMk/>
            <pc:sldMk cId="435671805" sldId="375"/>
            <ac:spMk id="2" creationId="{75F162B8-0CA8-6EB1-7D9E-E213B85F5189}"/>
          </ac:spMkLst>
        </pc:spChg>
        <pc:spChg chg="mod">
          <ac:chgData name="jarne dirken" userId="5600d8128afc4355" providerId="LiveId" clId="{D82D6D83-E539-4045-80EC-C7D45741839B}" dt="2025-03-06T10:16:19.338" v="11362"/>
          <ac:spMkLst>
            <pc:docMk/>
            <pc:sldMk cId="435671805" sldId="375"/>
            <ac:spMk id="3" creationId="{4BE509CD-5711-0CA7-71A4-B3542F3407C4}"/>
          </ac:spMkLst>
        </pc:spChg>
        <pc:spChg chg="add mod">
          <ac:chgData name="jarne dirken" userId="5600d8128afc4355" providerId="LiveId" clId="{D82D6D83-E539-4045-80EC-C7D45741839B}" dt="2025-03-06T10:19:05.874" v="11562" actId="20577"/>
          <ac:spMkLst>
            <pc:docMk/>
            <pc:sldMk cId="435671805" sldId="375"/>
            <ac:spMk id="9" creationId="{624A86AB-C690-0901-1F85-5E1FC1AC51A6}"/>
          </ac:spMkLst>
        </pc:spChg>
        <pc:picChg chg="add mod">
          <ac:chgData name="jarne dirken" userId="5600d8128afc4355" providerId="LiveId" clId="{D82D6D83-E539-4045-80EC-C7D45741839B}" dt="2025-03-06T10:18:19.018" v="11436" actId="1076"/>
          <ac:picMkLst>
            <pc:docMk/>
            <pc:sldMk cId="435671805" sldId="375"/>
            <ac:picMk id="8" creationId="{35C36E80-0B68-310E-81FC-F3E92746EF91}"/>
          </ac:picMkLst>
        </pc:picChg>
        <pc:picChg chg="add mod">
          <ac:chgData name="jarne dirken" userId="5600d8128afc4355" providerId="LiveId" clId="{D82D6D83-E539-4045-80EC-C7D45741839B}" dt="2025-03-06T10:19:15.596" v="11564" actId="1076"/>
          <ac:picMkLst>
            <pc:docMk/>
            <pc:sldMk cId="435671805" sldId="375"/>
            <ac:picMk id="11" creationId="{C38F1D88-B656-92CB-AC81-49C036A2E519}"/>
          </ac:picMkLst>
        </pc:picChg>
      </pc:sldChg>
      <pc:sldChg chg="addSp modSp new mod">
        <pc:chgData name="jarne dirken" userId="5600d8128afc4355" providerId="LiveId" clId="{D82D6D83-E539-4045-80EC-C7D45741839B}" dt="2025-03-06T10:16:14.133" v="11361" actId="207"/>
        <pc:sldMkLst>
          <pc:docMk/>
          <pc:sldMk cId="771590722" sldId="376"/>
        </pc:sldMkLst>
        <pc:spChg chg="mod">
          <ac:chgData name="jarne dirken" userId="5600d8128afc4355" providerId="LiveId" clId="{D82D6D83-E539-4045-80EC-C7D45741839B}" dt="2025-03-06T10:16:14.133" v="11361" actId="207"/>
          <ac:spMkLst>
            <pc:docMk/>
            <pc:sldMk cId="771590722" sldId="376"/>
            <ac:spMk id="2" creationId="{12AA3346-E512-17C0-148B-84A49197C11E}"/>
          </ac:spMkLst>
        </pc:spChg>
        <pc:spChg chg="mod">
          <ac:chgData name="jarne dirken" userId="5600d8128afc4355" providerId="LiveId" clId="{D82D6D83-E539-4045-80EC-C7D45741839B}" dt="2025-03-06T10:15:08.112" v="11163" actId="20577"/>
          <ac:spMkLst>
            <pc:docMk/>
            <pc:sldMk cId="771590722" sldId="376"/>
            <ac:spMk id="3" creationId="{9DF351FD-3DD3-1A98-E575-C06B7459FC2F}"/>
          </ac:spMkLst>
        </pc:spChg>
        <pc:picChg chg="add mod">
          <ac:chgData name="jarne dirken" userId="5600d8128afc4355" providerId="LiveId" clId="{D82D6D83-E539-4045-80EC-C7D45741839B}" dt="2025-03-06T10:15:10.782" v="11166" actId="1076"/>
          <ac:picMkLst>
            <pc:docMk/>
            <pc:sldMk cId="771590722" sldId="376"/>
            <ac:picMk id="8" creationId="{AD2C673E-C8EA-7B73-E392-E6102F8C8D39}"/>
          </ac:picMkLst>
        </pc:picChg>
      </pc:sldChg>
      <pc:sldChg chg="modSp new del mod">
        <pc:chgData name="jarne dirken" userId="5600d8128afc4355" providerId="LiveId" clId="{D82D6D83-E539-4045-80EC-C7D45741839B}" dt="2025-03-06T10:21:01.781" v="11614" actId="47"/>
        <pc:sldMkLst>
          <pc:docMk/>
          <pc:sldMk cId="222187248" sldId="377"/>
        </pc:sldMkLst>
        <pc:spChg chg="mod">
          <ac:chgData name="jarne dirken" userId="5600d8128afc4355" providerId="LiveId" clId="{D82D6D83-E539-4045-80EC-C7D45741839B}" dt="2025-03-06T10:20:52.978" v="11613" actId="20577"/>
          <ac:spMkLst>
            <pc:docMk/>
            <pc:sldMk cId="222187248" sldId="377"/>
            <ac:spMk id="3" creationId="{0C878A60-CA65-421B-2944-81EB0F40CF73}"/>
          </ac:spMkLst>
        </pc:spChg>
      </pc:sldChg>
      <pc:sldChg chg="addSp modSp new mod">
        <pc:chgData name="jarne dirken" userId="5600d8128afc4355" providerId="LiveId" clId="{D82D6D83-E539-4045-80EC-C7D45741839B}" dt="2025-03-06T13:54:58.575" v="12008" actId="20577"/>
        <pc:sldMkLst>
          <pc:docMk/>
          <pc:sldMk cId="1599646543" sldId="377"/>
        </pc:sldMkLst>
        <pc:spChg chg="mod">
          <ac:chgData name="jarne dirken" userId="5600d8128afc4355" providerId="LiveId" clId="{D82D6D83-E539-4045-80EC-C7D45741839B}" dt="2025-03-06T13:54:58.575" v="12008" actId="20577"/>
          <ac:spMkLst>
            <pc:docMk/>
            <pc:sldMk cId="1599646543" sldId="377"/>
            <ac:spMk id="2" creationId="{06FAB7D7-281C-8AAA-E075-F18B26218FE1}"/>
          </ac:spMkLst>
        </pc:spChg>
        <pc:spChg chg="mod">
          <ac:chgData name="jarne dirken" userId="5600d8128afc4355" providerId="LiveId" clId="{D82D6D83-E539-4045-80EC-C7D45741839B}" dt="2025-03-06T10:21:47.856" v="11633" actId="20577"/>
          <ac:spMkLst>
            <pc:docMk/>
            <pc:sldMk cId="1599646543" sldId="377"/>
            <ac:spMk id="3" creationId="{29AF849D-7BBF-CF18-5F03-29DD06AEE852}"/>
          </ac:spMkLst>
        </pc:spChg>
        <pc:picChg chg="add mod">
          <ac:chgData name="jarne dirken" userId="5600d8128afc4355" providerId="LiveId" clId="{D82D6D83-E539-4045-80EC-C7D45741839B}" dt="2025-03-06T13:54:21.397" v="11855" actId="14100"/>
          <ac:picMkLst>
            <pc:docMk/>
            <pc:sldMk cId="1599646543" sldId="377"/>
            <ac:picMk id="8" creationId="{BE4E7F61-16F3-E69B-CEEF-15C1C750E4E3}"/>
          </ac:picMkLst>
        </pc:picChg>
        <pc:picChg chg="add mod">
          <ac:chgData name="jarne dirken" userId="5600d8128afc4355" providerId="LiveId" clId="{D82D6D83-E539-4045-80EC-C7D45741839B}" dt="2025-03-06T13:54:22.967" v="11856" actId="1076"/>
          <ac:picMkLst>
            <pc:docMk/>
            <pc:sldMk cId="1599646543" sldId="377"/>
            <ac:picMk id="10" creationId="{71C2E40F-72F7-C85A-058D-E6FB373D0B74}"/>
          </ac:picMkLst>
        </pc:picChg>
      </pc:sldChg>
      <pc:sldChg chg="addSp delSp modSp new mod">
        <pc:chgData name="jarne dirken" userId="5600d8128afc4355" providerId="LiveId" clId="{D82D6D83-E539-4045-80EC-C7D45741839B}" dt="2025-03-06T12:59:52.706" v="11697" actId="1076"/>
        <pc:sldMkLst>
          <pc:docMk/>
          <pc:sldMk cId="3894731479" sldId="378"/>
        </pc:sldMkLst>
        <pc:spChg chg="add del mod">
          <ac:chgData name="jarne dirken" userId="5600d8128afc4355" providerId="LiveId" clId="{D82D6D83-E539-4045-80EC-C7D45741839B}" dt="2025-03-06T11:24:01.200" v="11655" actId="20577"/>
          <ac:spMkLst>
            <pc:docMk/>
            <pc:sldMk cId="3894731479" sldId="378"/>
            <ac:spMk id="2" creationId="{B97BDE57-356A-AD76-FD22-CDF05107B00C}"/>
          </ac:spMkLst>
        </pc:spChg>
        <pc:spChg chg="mod">
          <ac:chgData name="jarne dirken" userId="5600d8128afc4355" providerId="LiveId" clId="{D82D6D83-E539-4045-80EC-C7D45741839B}" dt="2025-03-06T12:59:21.273" v="11689" actId="20577"/>
          <ac:spMkLst>
            <pc:docMk/>
            <pc:sldMk cId="3894731479" sldId="378"/>
            <ac:spMk id="3" creationId="{853039B4-8AE3-85E6-2A0F-26EFD5339102}"/>
          </ac:spMkLst>
        </pc:spChg>
        <pc:spChg chg="add mod">
          <ac:chgData name="jarne dirken" userId="5600d8128afc4355" providerId="LiveId" clId="{D82D6D83-E539-4045-80EC-C7D45741839B}" dt="2025-03-06T11:23:41.235" v="11651"/>
          <ac:spMkLst>
            <pc:docMk/>
            <pc:sldMk cId="3894731479" sldId="378"/>
            <ac:spMk id="7" creationId="{099FFC2A-7F59-55D0-7C78-8DE3BB39E167}"/>
          </ac:spMkLst>
        </pc:spChg>
        <pc:picChg chg="add mod">
          <ac:chgData name="jarne dirken" userId="5600d8128afc4355" providerId="LiveId" clId="{D82D6D83-E539-4045-80EC-C7D45741839B}" dt="2025-03-06T12:59:51.213" v="11695" actId="1076"/>
          <ac:picMkLst>
            <pc:docMk/>
            <pc:sldMk cId="3894731479" sldId="378"/>
            <ac:picMk id="9" creationId="{3CA60261-6159-83CC-F6AC-3FF5D5CB66BB}"/>
          </ac:picMkLst>
        </pc:picChg>
        <pc:picChg chg="add mod">
          <ac:chgData name="jarne dirken" userId="5600d8128afc4355" providerId="LiveId" clId="{D82D6D83-E539-4045-80EC-C7D45741839B}" dt="2025-03-06T12:59:52.706" v="11697" actId="1076"/>
          <ac:picMkLst>
            <pc:docMk/>
            <pc:sldMk cId="3894731479" sldId="378"/>
            <ac:picMk id="11" creationId="{64640DA4-D443-13FA-1C72-1A353F5833E6}"/>
          </ac:picMkLst>
        </pc:picChg>
      </pc:sldChg>
      <pc:sldChg chg="addSp modSp new mod">
        <pc:chgData name="jarne dirken" userId="5600d8128afc4355" providerId="LiveId" clId="{D82D6D83-E539-4045-80EC-C7D45741839B}" dt="2025-03-06T13:03:02.603" v="11710" actId="1076"/>
        <pc:sldMkLst>
          <pc:docMk/>
          <pc:sldMk cId="3151296987" sldId="379"/>
        </pc:sldMkLst>
        <pc:spChg chg="mod">
          <ac:chgData name="jarne dirken" userId="5600d8128afc4355" providerId="LiveId" clId="{D82D6D83-E539-4045-80EC-C7D45741839B}" dt="2025-03-06T13:00:14.033" v="11705" actId="1076"/>
          <ac:spMkLst>
            <pc:docMk/>
            <pc:sldMk cId="3151296987" sldId="379"/>
            <ac:spMk id="2" creationId="{A9B330EE-DDA5-F5C6-B9FC-589A7785097C}"/>
          </ac:spMkLst>
        </pc:spChg>
        <pc:spChg chg="mod">
          <ac:chgData name="jarne dirken" userId="5600d8128afc4355" providerId="LiveId" clId="{D82D6D83-E539-4045-80EC-C7D45741839B}" dt="2025-03-06T12:59:29.094" v="11690"/>
          <ac:spMkLst>
            <pc:docMk/>
            <pc:sldMk cId="3151296987" sldId="379"/>
            <ac:spMk id="3" creationId="{7BF617C1-BF78-58FA-FDFD-75E8856A5B42}"/>
          </ac:spMkLst>
        </pc:spChg>
        <pc:spChg chg="add mod">
          <ac:chgData name="jarne dirken" userId="5600d8128afc4355" providerId="LiveId" clId="{D82D6D83-E539-4045-80EC-C7D45741839B}" dt="2025-03-06T13:00:25.857" v="11706"/>
          <ac:spMkLst>
            <pc:docMk/>
            <pc:sldMk cId="3151296987" sldId="379"/>
            <ac:spMk id="9" creationId="{A65528BC-F9CE-C8EA-7995-560B7ECE224C}"/>
          </ac:spMkLst>
        </pc:spChg>
        <pc:picChg chg="add mod">
          <ac:chgData name="jarne dirken" userId="5600d8128afc4355" providerId="LiveId" clId="{D82D6D83-E539-4045-80EC-C7D45741839B}" dt="2025-03-06T13:00:08.359" v="11699" actId="1076"/>
          <ac:picMkLst>
            <pc:docMk/>
            <pc:sldMk cId="3151296987" sldId="379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03:02.603" v="11710" actId="1076"/>
          <ac:picMkLst>
            <pc:docMk/>
            <pc:sldMk cId="3151296987" sldId="379"/>
            <ac:picMk id="11" creationId="{974864DB-15D1-A8BD-CACA-37EA3B81CDA3}"/>
          </ac:picMkLst>
        </pc:picChg>
      </pc:sldChg>
      <pc:sldChg chg="addSp delSp modSp new mod">
        <pc:chgData name="jarne dirken" userId="5600d8128afc4355" providerId="LiveId" clId="{D82D6D83-E539-4045-80EC-C7D45741839B}" dt="2025-03-06T13:32:47.645" v="11790" actId="1076"/>
        <pc:sldMkLst>
          <pc:docMk/>
          <pc:sldMk cId="999237077" sldId="380"/>
        </pc:sldMkLst>
        <pc:spChg chg="mod">
          <ac:chgData name="jarne dirken" userId="5600d8128afc4355" providerId="LiveId" clId="{D82D6D83-E539-4045-80EC-C7D45741839B}" dt="2025-03-06T13:03:34.775" v="11779" actId="20577"/>
          <ac:spMkLst>
            <pc:docMk/>
            <pc:sldMk cId="999237077" sldId="380"/>
            <ac:spMk id="2" creationId="{0148B822-4DEF-1AB3-6A37-54C2DD49551A}"/>
          </ac:spMkLst>
        </pc:spChg>
        <pc:spChg chg="mod">
          <ac:chgData name="jarne dirken" userId="5600d8128afc4355" providerId="LiveId" clId="{D82D6D83-E539-4045-80EC-C7D45741839B}" dt="2025-03-06T12:59:34.548" v="11692"/>
          <ac:spMkLst>
            <pc:docMk/>
            <pc:sldMk cId="999237077" sldId="380"/>
            <ac:spMk id="3" creationId="{CD2BC731-3F65-8E83-F5A2-511216560FD8}"/>
          </ac:spMkLst>
        </pc:spChg>
        <pc:spChg chg="add mod">
          <ac:chgData name="jarne dirken" userId="5600d8128afc4355" providerId="LiveId" clId="{D82D6D83-E539-4045-80EC-C7D45741839B}" dt="2025-03-06T13:03:41.513" v="11780"/>
          <ac:spMkLst>
            <pc:docMk/>
            <pc:sldMk cId="999237077" sldId="380"/>
            <ac:spMk id="9" creationId="{1791E0AE-9AE3-7190-4C64-F0336881B450}"/>
          </ac:spMkLst>
        </pc:spChg>
        <pc:picChg chg="add mod">
          <ac:chgData name="jarne dirken" userId="5600d8128afc4355" providerId="LiveId" clId="{D82D6D83-E539-4045-80EC-C7D45741839B}" dt="2025-03-06T13:02:50.808" v="11708" actId="1076"/>
          <ac:picMkLst>
            <pc:docMk/>
            <pc:sldMk cId="999237077" sldId="380"/>
            <ac:picMk id="8" creationId="{9068E2E3-E6C9-1F11-808D-9E00AE996B4B}"/>
          </ac:picMkLst>
        </pc:picChg>
        <pc:picChg chg="add del mod">
          <ac:chgData name="jarne dirken" userId="5600d8128afc4355" providerId="LiveId" clId="{D82D6D83-E539-4045-80EC-C7D45741839B}" dt="2025-03-06T13:32:28.092" v="11785" actId="478"/>
          <ac:picMkLst>
            <pc:docMk/>
            <pc:sldMk cId="999237077" sldId="380"/>
            <ac:picMk id="11" creationId="{94711F37-DDFB-D244-510E-E87EBA2C0A40}"/>
          </ac:picMkLst>
        </pc:picChg>
        <pc:picChg chg="add del mod">
          <ac:chgData name="jarne dirken" userId="5600d8128afc4355" providerId="LiveId" clId="{D82D6D83-E539-4045-80EC-C7D45741839B}" dt="2025-03-06T13:32:46.035" v="11788" actId="478"/>
          <ac:picMkLst>
            <pc:docMk/>
            <pc:sldMk cId="999237077" sldId="380"/>
            <ac:picMk id="13" creationId="{1D381C1A-EA42-6571-0C06-89FCEC438E2E}"/>
          </ac:picMkLst>
        </pc:picChg>
        <pc:picChg chg="add mod">
          <ac:chgData name="jarne dirken" userId="5600d8128afc4355" providerId="LiveId" clId="{D82D6D83-E539-4045-80EC-C7D45741839B}" dt="2025-03-06T13:32:47.645" v="11790" actId="1076"/>
          <ac:picMkLst>
            <pc:docMk/>
            <pc:sldMk cId="999237077" sldId="380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05:20.891" v="11784" actId="1076"/>
        <pc:sldMkLst>
          <pc:docMk/>
          <pc:sldMk cId="1911911999" sldId="381"/>
        </pc:sldMkLst>
        <pc:spChg chg="mod">
          <ac:chgData name="jarne dirken" userId="5600d8128afc4355" providerId="LiveId" clId="{D82D6D83-E539-4045-80EC-C7D45741839B}" dt="2025-03-06T12:59:41.427" v="11694"/>
          <ac:spMkLst>
            <pc:docMk/>
            <pc:sldMk cId="1911911999" sldId="381"/>
            <ac:spMk id="3" creationId="{89645636-99BC-11C8-AF85-5E7BB8ED93E9}"/>
          </ac:spMkLst>
        </pc:spChg>
        <pc:picChg chg="add mod">
          <ac:chgData name="jarne dirken" userId="5600d8128afc4355" providerId="LiveId" clId="{D82D6D83-E539-4045-80EC-C7D45741839B}" dt="2025-03-06T13:05:20.891" v="11784" actId="1076"/>
          <ac:picMkLst>
            <pc:docMk/>
            <pc:sldMk cId="1911911999" sldId="381"/>
            <ac:picMk id="8" creationId="{DA7A7B89-5A9C-DFAF-0FC2-4A108770A22F}"/>
          </ac:picMkLst>
        </pc:picChg>
      </pc:sldChg>
      <pc:sldChg chg="addSp modSp new mod">
        <pc:chgData name="jarne dirken" userId="5600d8128afc4355" providerId="LiveId" clId="{D82D6D83-E539-4045-80EC-C7D45741839B}" dt="2025-03-06T13:40:47.787" v="11838" actId="1076"/>
        <pc:sldMkLst>
          <pc:docMk/>
          <pc:sldMk cId="1251150215" sldId="382"/>
        </pc:sldMkLst>
        <pc:spChg chg="mod">
          <ac:chgData name="jarne dirken" userId="5600d8128afc4355" providerId="LiveId" clId="{D82D6D83-E539-4045-80EC-C7D45741839B}" dt="2025-03-06T13:40:09.803" v="11831" actId="20577"/>
          <ac:spMkLst>
            <pc:docMk/>
            <pc:sldMk cId="1251150215" sldId="382"/>
            <ac:spMk id="3" creationId="{15C29E21-31C7-F84D-85C2-29C6CE88F5F3}"/>
          </ac:spMkLst>
        </pc:spChg>
        <pc:picChg chg="add mod">
          <ac:chgData name="jarne dirken" userId="5600d8128afc4355" providerId="LiveId" clId="{D82D6D83-E539-4045-80EC-C7D45741839B}" dt="2025-03-06T13:40:47.787" v="11838" actId="1076"/>
          <ac:picMkLst>
            <pc:docMk/>
            <pc:sldMk cId="1251150215" sldId="382"/>
            <ac:picMk id="8" creationId="{35A564ED-AC91-F4B2-DF08-D813C0F33FBF}"/>
          </ac:picMkLst>
        </pc:picChg>
      </pc:sldChg>
      <pc:sldChg chg="addSp delSp modSp add mod">
        <pc:chgData name="jarne dirken" userId="5600d8128afc4355" providerId="LiveId" clId="{D82D6D83-E539-4045-80EC-C7D45741839B}" dt="2025-03-06T13:42:19.384" v="11842" actId="1076"/>
        <pc:sldMkLst>
          <pc:docMk/>
          <pc:sldMk cId="54404523" sldId="383"/>
        </pc:sldMkLst>
        <pc:picChg chg="del">
          <ac:chgData name="jarne dirken" userId="5600d8128afc4355" providerId="LiveId" clId="{D82D6D83-E539-4045-80EC-C7D45741839B}" dt="2025-03-06T13:40:17.399" v="11833" actId="478"/>
          <ac:picMkLst>
            <pc:docMk/>
            <pc:sldMk cId="54404523" sldId="383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40:59.118" v="11840" actId="1076"/>
          <ac:picMkLst>
            <pc:docMk/>
            <pc:sldMk cId="54404523" sldId="383"/>
            <ac:picMk id="10" creationId="{86772989-2CEF-1B49-5009-5372489F994F}"/>
          </ac:picMkLst>
        </pc:picChg>
        <pc:picChg chg="del">
          <ac:chgData name="jarne dirken" userId="5600d8128afc4355" providerId="LiveId" clId="{D82D6D83-E539-4045-80EC-C7D45741839B}" dt="2025-03-06T13:40:17.893" v="11834" actId="478"/>
          <ac:picMkLst>
            <pc:docMk/>
            <pc:sldMk cId="54404523" sldId="383"/>
            <ac:picMk id="11" creationId="{974864DB-15D1-A8BD-CACA-37EA3B81CDA3}"/>
          </ac:picMkLst>
        </pc:picChg>
        <pc:picChg chg="add mod">
          <ac:chgData name="jarne dirken" userId="5600d8128afc4355" providerId="LiveId" clId="{D82D6D83-E539-4045-80EC-C7D45741839B}" dt="2025-03-06T13:42:19.384" v="11842" actId="1076"/>
          <ac:picMkLst>
            <pc:docMk/>
            <pc:sldMk cId="54404523" sldId="383"/>
            <ac:picMk id="13" creationId="{4FD589AD-7E07-6F27-758F-0B2C1F4911C2}"/>
          </ac:picMkLst>
        </pc:picChg>
      </pc:sldChg>
      <pc:sldChg chg="addSp delSp modSp add mod">
        <pc:chgData name="jarne dirken" userId="5600d8128afc4355" providerId="LiveId" clId="{D82D6D83-E539-4045-80EC-C7D45741839B}" dt="2025-03-06T13:44:37.947" v="11848" actId="1076"/>
        <pc:sldMkLst>
          <pc:docMk/>
          <pc:sldMk cId="3740083266" sldId="384"/>
        </pc:sldMkLst>
        <pc:spChg chg="mod">
          <ac:chgData name="jarne dirken" userId="5600d8128afc4355" providerId="LiveId" clId="{D82D6D83-E539-4045-80EC-C7D45741839B}" dt="2025-03-06T13:42:32.231" v="11845" actId="20577"/>
          <ac:spMkLst>
            <pc:docMk/>
            <pc:sldMk cId="3740083266" sldId="384"/>
            <ac:spMk id="2" creationId="{0148B822-4DEF-1AB3-6A37-54C2DD49551A}"/>
          </ac:spMkLst>
        </pc:spChg>
        <pc:picChg chg="del">
          <ac:chgData name="jarne dirken" userId="5600d8128afc4355" providerId="LiveId" clId="{D82D6D83-E539-4045-80EC-C7D45741839B}" dt="2025-03-06T13:40:19.648" v="11835" actId="478"/>
          <ac:picMkLst>
            <pc:docMk/>
            <pc:sldMk cId="3740083266" sldId="384"/>
            <ac:picMk id="8" creationId="{9068E2E3-E6C9-1F11-808D-9E00AE996B4B}"/>
          </ac:picMkLst>
        </pc:picChg>
        <pc:picChg chg="add mod">
          <ac:chgData name="jarne dirken" userId="5600d8128afc4355" providerId="LiveId" clId="{D82D6D83-E539-4045-80EC-C7D45741839B}" dt="2025-03-06T13:42:34.222" v="11846" actId="1076"/>
          <ac:picMkLst>
            <pc:docMk/>
            <pc:sldMk cId="3740083266" sldId="384"/>
            <ac:picMk id="10" creationId="{E1F4131A-B7B9-FAB2-D4E2-08C2D7A2382E}"/>
          </ac:picMkLst>
        </pc:picChg>
        <pc:picChg chg="add mod">
          <ac:chgData name="jarne dirken" userId="5600d8128afc4355" providerId="LiveId" clId="{D82D6D83-E539-4045-80EC-C7D45741839B}" dt="2025-03-06T13:44:37.947" v="11848" actId="1076"/>
          <ac:picMkLst>
            <pc:docMk/>
            <pc:sldMk cId="3740083266" sldId="384"/>
            <ac:picMk id="12" creationId="{EBAAD3D0-998E-81E7-C7D8-A7DE7C681CD1}"/>
          </ac:picMkLst>
        </pc:picChg>
        <pc:picChg chg="del">
          <ac:chgData name="jarne dirken" userId="5600d8128afc4355" providerId="LiveId" clId="{D82D6D83-E539-4045-80EC-C7D45741839B}" dt="2025-03-06T13:40:20.502" v="11836" actId="478"/>
          <ac:picMkLst>
            <pc:docMk/>
            <pc:sldMk cId="3740083266" sldId="384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58:15.951" v="12012" actId="1076"/>
        <pc:sldMkLst>
          <pc:docMk/>
          <pc:sldMk cId="2082307544" sldId="385"/>
        </pc:sldMkLst>
        <pc:picChg chg="add mod">
          <ac:chgData name="jarne dirken" userId="5600d8128afc4355" providerId="LiveId" clId="{D82D6D83-E539-4045-80EC-C7D45741839B}" dt="2025-03-06T13:58:15.951" v="12012" actId="1076"/>
          <ac:picMkLst>
            <pc:docMk/>
            <pc:sldMk cId="2082307544" sldId="385"/>
            <ac:picMk id="8" creationId="{9FFA8988-1D2D-4334-F1BE-60B615D9EB46}"/>
          </ac:picMkLst>
        </pc:picChg>
      </pc:sldChg>
      <pc:sldChg chg="addSp modSp new mod">
        <pc:chgData name="jarne dirken" userId="5600d8128afc4355" providerId="LiveId" clId="{D82D6D83-E539-4045-80EC-C7D45741839B}" dt="2025-03-06T13:58:49.373" v="12016" actId="1076"/>
        <pc:sldMkLst>
          <pc:docMk/>
          <pc:sldMk cId="3627024598" sldId="386"/>
        </pc:sldMkLst>
        <pc:picChg chg="add mod">
          <ac:chgData name="jarne dirken" userId="5600d8128afc4355" providerId="LiveId" clId="{D82D6D83-E539-4045-80EC-C7D45741839B}" dt="2025-03-06T13:58:49.373" v="12016" actId="1076"/>
          <ac:picMkLst>
            <pc:docMk/>
            <pc:sldMk cId="3627024598" sldId="386"/>
            <ac:picMk id="8" creationId="{2A9D0DC6-1205-74FE-C414-84E53C31B069}"/>
          </ac:picMkLst>
        </pc:pic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07T10:26:10.717" v="1553" actId="20577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ord">
        <pc:chgData name="jarne dirken" userId="5600d8128afc4355" providerId="LiveId" clId="{DB239A32-AA9C-4CB5-A5F2-4BBB7465C895}" dt="2025-03-04T15:53:31.002" v="900"/>
        <pc:sldMkLst>
          <pc:docMk/>
          <pc:sldMk cId="3819273035" sldId="283"/>
        </pc:sldMkLst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04T15:30:06.789" v="790" actId="20577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04T15:29:51.790" v="788" actId="1076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04T15:30:37.440" v="862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04T15:30:37.440" v="862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7T09:02:08.055" v="1539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7T09:02:08.055" v="1539"/>
          <ac:picMkLst>
            <pc:docMk/>
            <pc:sldMk cId="583889147" sldId="328"/>
            <ac:picMk id="7" creationId="{12B1C5E2-0EC7-DCB9-71D9-7152DF08AA88}"/>
          </ac:picMkLst>
        </pc:pic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del ord">
        <pc:chgData name="jarne dirken" userId="5600d8128afc4355" providerId="LiveId" clId="{DB239A32-AA9C-4CB5-A5F2-4BBB7465C895}" dt="2025-03-07T08:08:12.830" v="1536" actId="47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2314243995" sldId="351"/>
        </pc:sldMkLst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669487435" sldId="352"/>
        </pc:sldMkLst>
      </pc:sldChg>
      <pc:sldChg chg="ord">
        <pc:chgData name="jarne dirken" userId="5600d8128afc4355" providerId="LiveId" clId="{DB239A32-AA9C-4CB5-A5F2-4BBB7465C895}" dt="2025-03-05T15:56:20.726" v="1531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05T15:56:19.477" v="152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  <pc:sldChg chg="modSp mod">
        <pc:chgData name="jarne dirken" userId="5600d8128afc4355" providerId="LiveId" clId="{DB239A32-AA9C-4CB5-A5F2-4BBB7465C895}" dt="2025-03-07T10:26:10.717" v="1553" actId="20577"/>
        <pc:sldMkLst>
          <pc:docMk/>
          <pc:sldMk cId="1591882852" sldId="360"/>
        </pc:sldMkLst>
        <pc:spChg chg="mod">
          <ac:chgData name="jarne dirken" userId="5600d8128afc4355" providerId="LiveId" clId="{DB239A32-AA9C-4CB5-A5F2-4BBB7465C895}" dt="2025-03-07T10:26:10.717" v="1553" actId="20577"/>
          <ac:spMkLst>
            <pc:docMk/>
            <pc:sldMk cId="1591882852" sldId="360"/>
            <ac:spMk id="3" creationId="{BB62C960-6DDC-FD1E-4229-4692E7AB0FA4}"/>
          </ac:spMkLst>
        </pc:spChg>
      </pc:sldChg>
      <pc:sldChg chg="addSp modSp mod ord">
        <pc:chgData name="jarne dirken" userId="5600d8128afc4355" providerId="LiveId" clId="{DB239A32-AA9C-4CB5-A5F2-4BBB7465C895}" dt="2025-03-07T09:02:39.605" v="1547" actId="1076"/>
        <pc:sldMkLst>
          <pc:docMk/>
          <pc:sldMk cId="2442489299" sldId="366"/>
        </pc:sldMkLst>
        <pc:picChg chg="add mod">
          <ac:chgData name="jarne dirken" userId="5600d8128afc4355" providerId="LiveId" clId="{DB239A32-AA9C-4CB5-A5F2-4BBB7465C895}" dt="2025-03-07T09:02:39.605" v="1547" actId="1076"/>
          <ac:picMkLst>
            <pc:docMk/>
            <pc:sldMk cId="2442489299" sldId="366"/>
            <ac:picMk id="7" creationId="{FC70AE72-B50F-0B02-7541-C9C2E4542C89}"/>
          </ac:picMkLst>
        </pc:picChg>
        <pc:picChg chg="add mod">
          <ac:chgData name="jarne dirken" userId="5600d8128afc4355" providerId="LiveId" clId="{DB239A32-AA9C-4CB5-A5F2-4BBB7465C895}" dt="2025-03-07T09:02:37.311" v="1546" actId="1076"/>
          <ac:picMkLst>
            <pc:docMk/>
            <pc:sldMk cId="2442489299" sldId="366"/>
            <ac:picMk id="8" creationId="{A51A6889-12BB-3E15-11D2-5510B85E3ADE}"/>
          </ac:picMkLst>
        </pc:picChg>
      </pc:sldChg>
      <pc:sldChg chg="addSp modSp">
        <pc:chgData name="jarne dirken" userId="5600d8128afc4355" providerId="LiveId" clId="{DB239A32-AA9C-4CB5-A5F2-4BBB7465C895}" dt="2025-03-07T09:02:13.369" v="1544"/>
        <pc:sldMkLst>
          <pc:docMk/>
          <pc:sldMk cId="3470423272" sldId="367"/>
        </pc:sldMkLst>
        <pc:picChg chg="add mod">
          <ac:chgData name="jarne dirken" userId="5600d8128afc4355" providerId="LiveId" clId="{DB239A32-AA9C-4CB5-A5F2-4BBB7465C895}" dt="2025-03-07T09:02:13.369" v="1544"/>
          <ac:picMkLst>
            <pc:docMk/>
            <pc:sldMk cId="3470423272" sldId="367"/>
            <ac:picMk id="7" creationId="{545DAF10-BFDD-E094-DE57-2104D1985A5C}"/>
          </ac:picMkLst>
        </pc:picChg>
      </pc:sldChg>
      <pc:sldChg chg="modSp mod">
        <pc:chgData name="jarne dirken" userId="5600d8128afc4355" providerId="LiveId" clId="{DB239A32-AA9C-4CB5-A5F2-4BBB7465C895}" dt="2025-03-07T09:02:08.931" v="1543" actId="27636"/>
        <pc:sldMkLst>
          <pc:docMk/>
          <pc:sldMk cId="435671805" sldId="375"/>
        </pc:sldMkLst>
        <pc:spChg chg="mod">
          <ac:chgData name="jarne dirken" userId="5600d8128afc4355" providerId="LiveId" clId="{DB239A32-AA9C-4CB5-A5F2-4BBB7465C895}" dt="2025-03-07T09:02:08.931" v="1543" actId="27636"/>
          <ac:spMkLst>
            <pc:docMk/>
            <pc:sldMk cId="435671805" sldId="375"/>
            <ac:spMk id="2" creationId="{75F162B8-0CA8-6EB1-7D9E-E213B85F5189}"/>
          </ac:spMkLst>
        </pc:sp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2082307544" sldId="385"/>
        </pc:sldMkLst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3627024598" sldId="386"/>
        </pc:sldMkLst>
      </pc:sldChg>
    </pc:docChg>
  </pc:docChgLst>
  <pc:docChgLst>
    <pc:chgData name="jarne dirken" userId="5600d8128afc4355" providerId="LiveId" clId="{B674D94A-5DB7-4279-A388-13C19E6829A5}"/>
    <pc:docChg chg="delSld">
      <pc:chgData name="jarne dirken" userId="5600d8128afc4355" providerId="LiveId" clId="{B674D94A-5DB7-4279-A388-13C19E6829A5}" dt="2025-03-07T13:36:30.331" v="12" actId="47"/>
      <pc:docMkLst>
        <pc:docMk/>
      </pc:docMkLst>
      <pc:sldChg chg="del">
        <pc:chgData name="jarne dirken" userId="5600d8128afc4355" providerId="LiveId" clId="{B674D94A-5DB7-4279-A388-13C19E6829A5}" dt="2025-03-07T13:35:52.577" v="0" actId="47"/>
        <pc:sldMkLst>
          <pc:docMk/>
          <pc:sldMk cId="3999306386" sldId="280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3819273035" sldId="283"/>
        </pc:sldMkLst>
      </pc:sldChg>
      <pc:sldChg chg="del">
        <pc:chgData name="jarne dirken" userId="5600d8128afc4355" providerId="LiveId" clId="{B674D94A-5DB7-4279-A388-13C19E6829A5}" dt="2025-03-07T13:36:30.331" v="12" actId="47"/>
        <pc:sldMkLst>
          <pc:docMk/>
          <pc:sldMk cId="392100795" sldId="304"/>
        </pc:sldMkLst>
      </pc:sldChg>
      <pc:sldChg chg="del">
        <pc:chgData name="jarne dirken" userId="5600d8128afc4355" providerId="LiveId" clId="{B674D94A-5DB7-4279-A388-13C19E6829A5}" dt="2025-03-07T13:36:30.331" v="12" actId="47"/>
        <pc:sldMkLst>
          <pc:docMk/>
          <pc:sldMk cId="2987996127" sldId="309"/>
        </pc:sldMkLst>
      </pc:sldChg>
      <pc:sldChg chg="del">
        <pc:chgData name="jarne dirken" userId="5600d8128afc4355" providerId="LiveId" clId="{B674D94A-5DB7-4279-A388-13C19E6829A5}" dt="2025-03-07T13:35:52.577" v="0" actId="47"/>
        <pc:sldMkLst>
          <pc:docMk/>
          <pc:sldMk cId="2169907289" sldId="310"/>
        </pc:sldMkLst>
      </pc:sldChg>
      <pc:sldChg chg="del">
        <pc:chgData name="jarne dirken" userId="5600d8128afc4355" providerId="LiveId" clId="{B674D94A-5DB7-4279-A388-13C19E6829A5}" dt="2025-03-07T13:35:52.577" v="0" actId="47"/>
        <pc:sldMkLst>
          <pc:docMk/>
          <pc:sldMk cId="80248018" sldId="312"/>
        </pc:sldMkLst>
      </pc:sldChg>
      <pc:sldChg chg="del">
        <pc:chgData name="jarne dirken" userId="5600d8128afc4355" providerId="LiveId" clId="{B674D94A-5DB7-4279-A388-13C19E6829A5}" dt="2025-03-07T13:36:00.565" v="8" actId="47"/>
        <pc:sldMkLst>
          <pc:docMk/>
          <pc:sldMk cId="1767654815" sldId="330"/>
        </pc:sldMkLst>
      </pc:sldChg>
      <pc:sldChg chg="del">
        <pc:chgData name="jarne dirken" userId="5600d8128afc4355" providerId="LiveId" clId="{B674D94A-5DB7-4279-A388-13C19E6829A5}" dt="2025-03-07T13:35:58.962" v="7" actId="47"/>
        <pc:sldMkLst>
          <pc:docMk/>
          <pc:sldMk cId="3390672443" sldId="331"/>
        </pc:sldMkLst>
      </pc:sldChg>
      <pc:sldChg chg="del">
        <pc:chgData name="jarne dirken" userId="5600d8128afc4355" providerId="LiveId" clId="{B674D94A-5DB7-4279-A388-13C19E6829A5}" dt="2025-03-07T13:36:01.784" v="9" actId="47"/>
        <pc:sldMkLst>
          <pc:docMk/>
          <pc:sldMk cId="1193243174" sldId="332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2502869968" sldId="333"/>
        </pc:sldMkLst>
      </pc:sldChg>
      <pc:sldChg chg="del">
        <pc:chgData name="jarne dirken" userId="5600d8128afc4355" providerId="LiveId" clId="{B674D94A-5DB7-4279-A388-13C19E6829A5}" dt="2025-03-07T13:35:57.622" v="5" actId="47"/>
        <pc:sldMkLst>
          <pc:docMk/>
          <pc:sldMk cId="3257083011" sldId="334"/>
        </pc:sldMkLst>
      </pc:sldChg>
      <pc:sldChg chg="del">
        <pc:chgData name="jarne dirken" userId="5600d8128afc4355" providerId="LiveId" clId="{B674D94A-5DB7-4279-A388-13C19E6829A5}" dt="2025-03-07T13:35:58.286" v="6" actId="47"/>
        <pc:sldMkLst>
          <pc:docMk/>
          <pc:sldMk cId="2177160164" sldId="335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1479174312" sldId="336"/>
        </pc:sldMkLst>
      </pc:sldChg>
      <pc:sldChg chg="del">
        <pc:chgData name="jarne dirken" userId="5600d8128afc4355" providerId="LiveId" clId="{B674D94A-5DB7-4279-A388-13C19E6829A5}" dt="2025-03-07T13:35:56.007" v="3" actId="47"/>
        <pc:sldMkLst>
          <pc:docMk/>
          <pc:sldMk cId="1588756730" sldId="337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4174766466" sldId="338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588595786" sldId="339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502877706" sldId="340"/>
        </pc:sldMkLst>
      </pc:sldChg>
      <pc:sldChg chg="del">
        <pc:chgData name="jarne dirken" userId="5600d8128afc4355" providerId="LiveId" clId="{B674D94A-5DB7-4279-A388-13C19E6829A5}" dt="2025-03-07T13:35:56.969" v="4" actId="47"/>
        <pc:sldMkLst>
          <pc:docMk/>
          <pc:sldMk cId="2741287334" sldId="341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907908693" sldId="342"/>
        </pc:sldMkLst>
      </pc:sldChg>
      <pc:sldChg chg="del">
        <pc:chgData name="jarne dirken" userId="5600d8128afc4355" providerId="LiveId" clId="{B674D94A-5DB7-4279-A388-13C19E6829A5}" dt="2025-03-07T13:36:12.900" v="10" actId="47"/>
        <pc:sldMkLst>
          <pc:docMk/>
          <pc:sldMk cId="570602621" sldId="343"/>
        </pc:sldMkLst>
      </pc:sldChg>
      <pc:sldChg chg="del">
        <pc:chgData name="jarne dirken" userId="5600d8128afc4355" providerId="LiveId" clId="{B674D94A-5DB7-4279-A388-13C19E6829A5}" dt="2025-03-07T13:36:17.899" v="11" actId="47"/>
        <pc:sldMkLst>
          <pc:docMk/>
          <pc:sldMk cId="4116551168" sldId="344"/>
        </pc:sldMkLst>
      </pc:sldChg>
      <pc:sldChg chg="del">
        <pc:chgData name="jarne dirken" userId="5600d8128afc4355" providerId="LiveId" clId="{B674D94A-5DB7-4279-A388-13C19E6829A5}" dt="2025-03-07T13:36:17.899" v="11" actId="47"/>
        <pc:sldMkLst>
          <pc:docMk/>
          <pc:sldMk cId="1853509823" sldId="345"/>
        </pc:sldMkLst>
      </pc:sldChg>
      <pc:sldChg chg="del">
        <pc:chgData name="jarne dirken" userId="5600d8128afc4355" providerId="LiveId" clId="{B674D94A-5DB7-4279-A388-13C19E6829A5}" dt="2025-03-07T13:35:54.694" v="2" actId="47"/>
        <pc:sldMkLst>
          <pc:docMk/>
          <pc:sldMk cId="3886391470" sldId="346"/>
        </pc:sldMkLst>
      </pc:sldChg>
      <pc:sldChg chg="del">
        <pc:chgData name="jarne dirken" userId="5600d8128afc4355" providerId="LiveId" clId="{B674D94A-5DB7-4279-A388-13C19E6829A5}" dt="2025-03-07T13:36:30.331" v="12" actId="47"/>
        <pc:sldMkLst>
          <pc:docMk/>
          <pc:sldMk cId="3306615726" sldId="347"/>
        </pc:sldMkLst>
      </pc:sldChg>
      <pc:sldChg chg="del">
        <pc:chgData name="jarne dirken" userId="5600d8128afc4355" providerId="LiveId" clId="{B674D94A-5DB7-4279-A388-13C19E6829A5}" dt="2025-03-07T13:36:17.899" v="11" actId="47"/>
        <pc:sldMkLst>
          <pc:docMk/>
          <pc:sldMk cId="1722224910" sldId="348"/>
        </pc:sldMkLst>
      </pc:sldChg>
      <pc:sldChg chg="del">
        <pc:chgData name="jarne dirken" userId="5600d8128afc4355" providerId="LiveId" clId="{B674D94A-5DB7-4279-A388-13C19E6829A5}" dt="2025-03-07T13:35:53.784" v="1" actId="47"/>
        <pc:sldMkLst>
          <pc:docMk/>
          <pc:sldMk cId="2636210677" sldId="349"/>
        </pc:sldMkLst>
      </pc:sldChg>
      <pc:sldChg chg="del">
        <pc:chgData name="jarne dirken" userId="5600d8128afc4355" providerId="LiveId" clId="{B674D94A-5DB7-4279-A388-13C19E6829A5}" dt="2025-03-07T13:36:30.331" v="12" actId="47"/>
        <pc:sldMkLst>
          <pc:docMk/>
          <pc:sldMk cId="2314243995" sldId="351"/>
        </pc:sldMkLst>
      </pc:sldChg>
      <pc:sldChg chg="del">
        <pc:chgData name="jarne dirken" userId="5600d8128afc4355" providerId="LiveId" clId="{B674D94A-5DB7-4279-A388-13C19E6829A5}" dt="2025-03-07T13:35:52.577" v="0" actId="47"/>
        <pc:sldMkLst>
          <pc:docMk/>
          <pc:sldMk cId="3669487435" sldId="352"/>
        </pc:sldMkLst>
      </pc:sldChg>
      <pc:sldChg chg="del">
        <pc:chgData name="jarne dirken" userId="5600d8128afc4355" providerId="LiveId" clId="{B674D94A-5DB7-4279-A388-13C19E6829A5}" dt="2025-03-07T13:35:52.577" v="0" actId="47"/>
        <pc:sldMkLst>
          <pc:docMk/>
          <pc:sldMk cId="263617769" sldId="353"/>
        </pc:sldMkLst>
      </pc:sldChg>
      <pc:sldChg chg="del">
        <pc:chgData name="jarne dirken" userId="5600d8128afc4355" providerId="LiveId" clId="{B674D94A-5DB7-4279-A388-13C19E6829A5}" dt="2025-03-07T13:35:52.577" v="0" actId="47"/>
        <pc:sldMkLst>
          <pc:docMk/>
          <pc:sldMk cId="414711341" sldId="354"/>
        </pc:sldMkLst>
      </pc:sldChg>
      <pc:sldChg chg="del">
        <pc:chgData name="jarne dirken" userId="5600d8128afc4355" providerId="LiveId" clId="{B674D94A-5DB7-4279-A388-13C19E6829A5}" dt="2025-03-07T13:36:30.331" v="12" actId="47"/>
        <pc:sldMkLst>
          <pc:docMk/>
          <pc:sldMk cId="1599646543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07/03/2025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=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85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</a:t>
            </a:r>
            <a:r>
              <a:rPr lang="fr-FR"/>
              <a:t>+ DTO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47FF4-5124-9F58-7988-A7ECC45ECA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Dificulter</a:t>
            </a:r>
            <a:r>
              <a:rPr lang="en-US" dirty="0"/>
              <a:t>? </a:t>
            </a:r>
          </a:p>
          <a:p>
            <a:r>
              <a:rPr lang="en-US" dirty="0"/>
              <a:t>/pages/voyages</a:t>
            </a:r>
          </a:p>
          <a:p>
            <a:r>
              <a:rPr lang="en-US" dirty="0"/>
              <a:t>/pages/</a:t>
            </a:r>
            <a:r>
              <a:rPr lang="en-US" dirty="0" err="1"/>
              <a:t>voyageDetails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/voyage</a:t>
            </a:r>
          </a:p>
          <a:p>
            <a:r>
              <a:rPr lang="en-US" dirty="0"/>
              <a:t>.NET -&gt; </a:t>
            </a:r>
            <a:r>
              <a:rPr lang="en-US" dirty="0" err="1"/>
              <a:t>VoyageController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r>
              <a:rPr lang="en-US" dirty="0"/>
              <a:t>?</a:t>
            </a:r>
          </a:p>
          <a:p>
            <a:r>
              <a:rPr lang="en-US" dirty="0"/>
              <a:t>DTO?</a:t>
            </a:r>
          </a:p>
          <a:p>
            <a:r>
              <a:rPr lang="en-US" dirty="0"/>
              <a:t>Frontend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86ACA-7B45-9666-F789-9B470D0D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 Exercise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BFE-EB6B-7C75-CA3A-698280BEC2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2DE5-3E10-CFE3-2A05-4757B70DEE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9173-28A0-1A69-03CD-ECD8F5F15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5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Continuer application, DTO, CRUD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3</a:t>
            </a:r>
          </a:p>
        </p:txBody>
      </p:sp>
    </p:spTree>
    <p:extLst>
      <p:ext uri="{BB962C8B-B14F-4D97-AF65-F5344CB8AC3E}">
        <p14:creationId xmlns:p14="http://schemas.microsoft.com/office/powerpoint/2010/main" val="35012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FBD92-697A-0AFF-1331-D765A663C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Controller -&gt; </a:t>
            </a:r>
            <a:r>
              <a:rPr lang="en-US" dirty="0" err="1"/>
              <a:t>IVoyageService</a:t>
            </a:r>
            <a:r>
              <a:rPr lang="en-US" dirty="0"/>
              <a:t> -&gt; </a:t>
            </a:r>
            <a:r>
              <a:rPr lang="en-US" dirty="0" err="1"/>
              <a:t>VoyageService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2C960-6DDC-FD1E-4229-4692E7A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Encore Meilleur structure</a:t>
            </a:r>
            <a:br>
              <a:rPr lang="en-US" dirty="0"/>
            </a:br>
            <a:r>
              <a:rPr lang="en-US" dirty="0"/>
              <a:t>(</a:t>
            </a:r>
            <a:r>
              <a:rPr lang="fr-FR" dirty="0" err="1"/>
              <a:t>layered</a:t>
            </a:r>
            <a:r>
              <a:rPr lang="fr-FR"/>
              <a:t> architecture)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8F2E-CAB7-E013-E777-83FC7EBA13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91AF-143F-C480-042B-4355E5AE6E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CC74-9347-C33F-FCFE-BC32C0DA3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CDA7C-B215-03EF-F113-E450C29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81" y="3284128"/>
            <a:ext cx="2286319" cy="53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E7910-F2FE-1D6D-3ED0-0D99D077A1EE}"/>
              </a:ext>
            </a:extLst>
          </p:cNvPr>
          <p:cNvSpPr txBox="1"/>
          <p:nvPr/>
        </p:nvSpPr>
        <p:spPr>
          <a:xfrm>
            <a:off x="3582088" y="2225615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114C-F8E9-B00C-F66B-939D65422CE9}"/>
              </a:ext>
            </a:extLst>
          </p:cNvPr>
          <p:cNvSpPr txBox="1"/>
          <p:nvPr/>
        </p:nvSpPr>
        <p:spPr>
          <a:xfrm>
            <a:off x="7117544" y="2199736"/>
            <a:ext cx="19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5C5E3-4F57-D292-9F4E-D04665A56F52}"/>
              </a:ext>
            </a:extLst>
          </p:cNvPr>
          <p:cNvSpPr txBox="1"/>
          <p:nvPr/>
        </p:nvSpPr>
        <p:spPr>
          <a:xfrm>
            <a:off x="508960" y="216747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E415-43F6-B84F-C3D0-AC89E8645FDA}"/>
              </a:ext>
            </a:extLst>
          </p:cNvPr>
          <p:cNvSpPr txBox="1"/>
          <p:nvPr/>
        </p:nvSpPr>
        <p:spPr>
          <a:xfrm>
            <a:off x="2393021" y="2176097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B6178-68CC-8C00-C93B-E54AF078118F}"/>
              </a:ext>
            </a:extLst>
          </p:cNvPr>
          <p:cNvSpPr txBox="1"/>
          <p:nvPr/>
        </p:nvSpPr>
        <p:spPr>
          <a:xfrm>
            <a:off x="5784640" y="2196861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85E5D8-C8EC-670E-68A6-2472123C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744" y="768049"/>
            <a:ext cx="2191056" cy="94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4CDFD5-8958-6D9D-5160-E49D5556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171" y="4288933"/>
            <a:ext cx="231489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F64D0-5ACA-CBAA-8D75-A6502DD0D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Dependency inject le premier </a:t>
            </a:r>
            <a:r>
              <a:rPr lang="en-US" dirty="0" err="1"/>
              <a:t>etape</a:t>
            </a:r>
            <a:r>
              <a:rPr lang="en-US" dirty="0"/>
              <a:t>: Port </a:t>
            </a:r>
            <a:r>
              <a:rPr lang="en-US" dirty="0" err="1"/>
              <a:t>jusqu’a</a:t>
            </a:r>
            <a:r>
              <a:rPr lang="en-US" dirty="0"/>
              <a:t> la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3FD2C-C534-AA69-6C3B-5930CB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D273-2179-E95A-BAC9-4AD3CF2EE91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F182-CC5F-B696-E746-FC238E8173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7F40-0606-2B06-8415-FFBD541EA8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DBE96-BFDD-C8D8-8550-06D5B88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9" y="2753228"/>
            <a:ext cx="664937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26B14-893A-FD8D-20BF-EEB81E49A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le task pour le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27C19-B1B3-2157-8689-7413426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EACE-5580-F680-6290-14431098A3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6C16-1D14-9642-53B3-FDE92CC686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D3E6-6762-8638-87AF-427EA2993E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A8F9-87BD-BF41-2562-15FDB3B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53" y="3183147"/>
            <a:ext cx="4970288" cy="21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0768A-2D2A-B17A-F387-F38651452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015788" cy="4476787"/>
          </a:xfrm>
        </p:spPr>
        <p:txBody>
          <a:bodyPr/>
          <a:lstStyle/>
          <a:p>
            <a:r>
              <a:rPr lang="en-US" dirty="0"/>
              <a:t>La on fait tout le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map le DTO que on a </a:t>
            </a:r>
            <a:r>
              <a:rPr lang="en-US" dirty="0" err="1"/>
              <a:t>reussi</a:t>
            </a:r>
            <a:r>
              <a:rPr lang="en-US" dirty="0"/>
              <a:t> avec </a:t>
            </a:r>
            <a:r>
              <a:rPr lang="en-US" dirty="0" err="1"/>
              <a:t>notre</a:t>
            </a:r>
            <a:r>
              <a:rPr lang="en-US" dirty="0"/>
              <a:t> mapper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le </a:t>
            </a:r>
            <a:r>
              <a:rPr lang="en-US" dirty="0" err="1"/>
              <a:t>dto</a:t>
            </a:r>
            <a:r>
              <a:rPr lang="en-US" dirty="0"/>
              <a:t> et un extra check pour le budget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appel</a:t>
            </a:r>
            <a:r>
              <a:rPr lang="en-US" dirty="0"/>
              <a:t> le port pour le </a:t>
            </a:r>
            <a:r>
              <a:rPr lang="en-US" dirty="0" err="1"/>
              <a:t>logique</a:t>
            </a:r>
            <a:r>
              <a:rPr lang="en-US" dirty="0"/>
              <a:t> de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(Avec dependency inject)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D007B-F613-BEC1-AE74-21BCF4A3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B20-1658-CA70-1483-2EFE9C72ECB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87EA-5114-1AAF-84D6-B52FADD254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2B37-1041-F078-0AD3-36CC87A8E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5E62-EF24-5619-80D0-EDEBCF5E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87" y="1491838"/>
            <a:ext cx="564911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66F5D-2082-8144-C00B-832165963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5179690" cy="4476787"/>
          </a:xfrm>
        </p:spPr>
        <p:txBody>
          <a:bodyPr/>
          <a:lstStyle/>
          <a:p>
            <a:r>
              <a:rPr lang="en-US" dirty="0"/>
              <a:t>Dans le repository on connect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donness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et pas un DTO. </a:t>
            </a:r>
            <a:r>
              <a:rPr lang="en-US" dirty="0" err="1"/>
              <a:t>C’est</a:t>
            </a:r>
            <a:r>
              <a:rPr lang="en-US" dirty="0"/>
              <a:t> pour ca on utilize TOUJOURS </a:t>
            </a:r>
            <a:r>
              <a:rPr lang="en-US" dirty="0" err="1"/>
              <a:t>notre</a:t>
            </a:r>
            <a:r>
              <a:rPr lang="en-US" dirty="0"/>
              <a:t> object la </a:t>
            </a:r>
            <a:r>
              <a:rPr lang="en-US" dirty="0">
                <a:solidFill>
                  <a:srgbClr val="FF0000"/>
                </a:solidFill>
              </a:rPr>
              <a:t>(Voyage voyage) </a:t>
            </a:r>
            <a:r>
              <a:rPr lang="en-US" dirty="0"/>
              <a:t>et PAS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CreateVoyageDto</a:t>
            </a:r>
            <a:r>
              <a:rPr lang="en-US" dirty="0">
                <a:solidFill>
                  <a:srgbClr val="FF0000"/>
                </a:solidFill>
              </a:rPr>
              <a:t> voyage)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D2BAD-93C7-15C9-AA8E-FC885F2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535F-3464-6226-F8B7-FC06DA43D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4561-5BB3-FD76-73FE-4D3E5BC94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1B24-21FE-DF0C-B160-AD0ACDC4C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76DB3-B844-7766-EDFC-8DF6C686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2" y="1777042"/>
            <a:ext cx="5885828" cy="21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61008-3E12-2EA5-728E-08CFB7FA2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981946" cy="4476787"/>
          </a:xfrm>
        </p:spPr>
        <p:txBody>
          <a:bodyPr/>
          <a:lstStyle/>
          <a:p>
            <a:r>
              <a:rPr lang="en-US" dirty="0"/>
              <a:t>Voila, on connect </a:t>
            </a:r>
            <a:r>
              <a:rPr lang="en-US" dirty="0" err="1"/>
              <a:t>notre</a:t>
            </a:r>
            <a:r>
              <a:rPr lang="en-US" dirty="0"/>
              <a:t> context pour faire des functions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</a:t>
            </a:r>
            <a:r>
              <a:rPr lang="en-US" dirty="0"/>
              <a:t> avec dependency injection.</a:t>
            </a:r>
          </a:p>
          <a:p>
            <a:r>
              <a:rPr lang="en-US" dirty="0" err="1"/>
              <a:t>Apres</a:t>
            </a:r>
            <a:r>
              <a:rPr lang="en-US" dirty="0"/>
              <a:t>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voyage et </a:t>
            </a:r>
            <a:r>
              <a:rPr lang="en-US" dirty="0" err="1"/>
              <a:t>sauve</a:t>
            </a:r>
            <a:r>
              <a:rPr lang="en-US" dirty="0"/>
              <a:t> les </a:t>
            </a:r>
            <a:r>
              <a:rPr lang="en-US" dirty="0" err="1"/>
              <a:t>changements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72504-1805-AE70-9289-A32F1E2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(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940-E290-BC09-4039-F439D80ABE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32BA-0096-CA33-3F64-70D139A305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E1BD-FB16-2F21-F64A-C6B1B18880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3B267-8365-9F43-6CC6-56E01B69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8" y="1921111"/>
            <a:ext cx="46393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DF50D-F743-BCA0-0B44-374337EBF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2" y="1924729"/>
            <a:ext cx="4351554" cy="4476787"/>
          </a:xfrm>
        </p:spPr>
        <p:txBody>
          <a:bodyPr/>
          <a:lstStyle/>
          <a:p>
            <a:r>
              <a:rPr lang="en-US" dirty="0"/>
              <a:t>Premier section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on </a:t>
            </a:r>
            <a:r>
              <a:rPr lang="en-US" dirty="0" err="1"/>
              <a:t>reussi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front (react)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dto</a:t>
            </a:r>
            <a:r>
              <a:rPr lang="en-US" dirty="0"/>
              <a:t>. Et pour faire des function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DONC -&gt; </a:t>
            </a:r>
            <a:r>
              <a:rPr lang="en-US" b="1" dirty="0" err="1"/>
              <a:t>CreateVoyageDto</a:t>
            </a:r>
            <a:r>
              <a:rPr lang="en-US" b="1" dirty="0"/>
              <a:t> (front) A model Voyage</a:t>
            </a:r>
          </a:p>
          <a:p>
            <a:endParaRPr lang="en-US" b="1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nous on </a:t>
            </a:r>
            <a:r>
              <a:rPr lang="en-US" dirty="0" err="1"/>
              <a:t>envoye</a:t>
            </a:r>
            <a:r>
              <a:rPr lang="en-US" dirty="0"/>
              <a:t> </a:t>
            </a:r>
            <a:r>
              <a:rPr lang="en-US" dirty="0" err="1"/>
              <a:t>jusqu’a</a:t>
            </a:r>
            <a:r>
              <a:rPr lang="en-US" dirty="0"/>
              <a:t> le front </a:t>
            </a:r>
            <a:r>
              <a:rPr lang="en-US" dirty="0" err="1"/>
              <a:t>donc</a:t>
            </a:r>
            <a:r>
              <a:rPr lang="en-US" dirty="0"/>
              <a:t> -&gt; On </a:t>
            </a:r>
            <a:r>
              <a:rPr lang="en-US" dirty="0" err="1"/>
              <a:t>prends</a:t>
            </a:r>
            <a:r>
              <a:rPr lang="en-US" dirty="0"/>
              <a:t> tout les voyages avec </a:t>
            </a:r>
            <a:r>
              <a:rPr lang="en-US" dirty="0" err="1"/>
              <a:t>notre</a:t>
            </a:r>
            <a:r>
              <a:rPr lang="en-US" dirty="0"/>
              <a:t> repository et </a:t>
            </a:r>
            <a:r>
              <a:rPr lang="en-US" dirty="0" err="1"/>
              <a:t>apres</a:t>
            </a:r>
            <a:r>
              <a:rPr lang="en-US" dirty="0"/>
              <a:t> on AJOUTE des </a:t>
            </a:r>
            <a:r>
              <a:rPr lang="en-US" dirty="0" err="1"/>
              <a:t>trucs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ca </a:t>
            </a:r>
            <a:r>
              <a:rPr lang="en-US" dirty="0" err="1"/>
              <a:t>c’est</a:t>
            </a:r>
            <a:r>
              <a:rPr lang="en-US" dirty="0"/>
              <a:t> un DTO (Dans le service,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 et la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ca a </a:t>
            </a:r>
            <a:r>
              <a:rPr lang="en-US" dirty="0" err="1"/>
              <a:t>notre</a:t>
            </a:r>
            <a:r>
              <a:rPr lang="en-US" dirty="0"/>
              <a:t>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63A8-DF16-665C-7926-10FFB184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7501-0E0F-F824-3B18-57672A5B7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38-E8DC-5EB3-A561-F6013E1FF2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9383-DEC2-2FD0-3BB3-5F3D25199A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C5AB7-EF0C-0D16-585B-279F57E0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7" y="700216"/>
            <a:ext cx="6806509" cy="405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AE72-B50F-0B02-7541-C9C2E45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4" y="5905848"/>
            <a:ext cx="8177046" cy="58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6889-12BB-3E15-11D2-5510B85E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2" y="5140771"/>
            <a:ext cx="18576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0866-1D06-4B18-B30A-D6424A20A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scope </a:t>
            </a:r>
            <a:r>
              <a:rPr lang="en-US" dirty="0" err="1"/>
              <a:t>comme</a:t>
            </a:r>
            <a:r>
              <a:rPr lang="en-US" dirty="0"/>
              <a:t> ca .NET </a:t>
            </a:r>
            <a:r>
              <a:rPr lang="en-US" dirty="0" err="1"/>
              <a:t>connais</a:t>
            </a:r>
            <a:r>
              <a:rPr lang="en-US" dirty="0"/>
              <a:t> les interfaces et le </a:t>
            </a:r>
            <a:r>
              <a:rPr lang="en-US" dirty="0" err="1"/>
              <a:t>sevice</a:t>
            </a:r>
            <a:r>
              <a:rPr lang="en-US" dirty="0"/>
              <a:t> +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C7C2-F37C-81F8-C25F-4652608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BAB5-6A2F-61BA-AE16-A8B1F16752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79DD-78A9-60E5-7EC0-3AF42F10E6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2E60-D8AC-B9FF-B089-B38B052126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41E6-851A-4A09-D305-538E9269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97" y="4929160"/>
            <a:ext cx="575390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DAF10-BFDD-E094-DE57-2104D198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F906-D711-3786-DF0B-6E6D8FE19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540CF-5429-83D7-CDF1-F7BE0E6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tout les voyages | controller et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32D-F7B9-110F-AE06-7F776A92A87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6C7E-B632-8F3C-8398-149AAD9709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1C32-AC4F-CFED-0DAD-55D83BB019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FC28-B94A-3038-E167-3272DF1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4925112" cy="140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BB17-F2EB-2EFC-834D-E0074C6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19" y="1921111"/>
            <a:ext cx="3772426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8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22F76-695B-4A37-5959-DDF84197E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9096" y="2153331"/>
            <a:ext cx="246039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4C990-776B-5031-6F67-EE0DF5A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1B3E-EFEE-7C39-FC86-A1FB8AC681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4F0C-FB87-4193-9CB0-49845CB61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79D9-DAB7-C54C-0E50-51BC71A28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2AFA-CF9B-91B3-DC5A-BD5DB8D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50" y="2950706"/>
            <a:ext cx="519185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8134-836F-70C8-7678-BABE09F2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2885999"/>
            <a:ext cx="3677163" cy="1086002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30EFD3-0047-7391-644F-E5AA9BC5240E}"/>
              </a:ext>
            </a:extLst>
          </p:cNvPr>
          <p:cNvSpPr txBox="1">
            <a:spLocks/>
          </p:cNvSpPr>
          <p:nvPr/>
        </p:nvSpPr>
        <p:spPr>
          <a:xfrm>
            <a:off x="7148371" y="2173062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87550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7BEDF-E435-2EAF-75D3-AD37681FF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645" y="2153330"/>
            <a:ext cx="2496434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List&lt;Voyage&gt; 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List&lt;</a:t>
            </a:r>
            <a:r>
              <a:rPr lang="en-US" dirty="0" err="1">
                <a:solidFill>
                  <a:srgbClr val="FF0000"/>
                </a:solidFill>
              </a:rPr>
              <a:t>GetVoyageDto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B151-54B3-D457-389E-5266D914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6768-80F3-7676-40F7-A965D3BD9E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5AC0-CDD8-C329-8417-A4CAF88ADA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0594-51CE-064F-02A8-8891B1EDE1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5CDAA-165C-8715-6019-BB1BABBD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2866946"/>
            <a:ext cx="3429479" cy="11241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19D85D2-BAE5-50FB-E023-849344A90F04}"/>
              </a:ext>
            </a:extLst>
          </p:cNvPr>
          <p:cNvSpPr txBox="1">
            <a:spLocks/>
          </p:cNvSpPr>
          <p:nvPr/>
        </p:nvSpPr>
        <p:spPr>
          <a:xfrm>
            <a:off x="6592889" y="2153331"/>
            <a:ext cx="3732741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on include user et </a:t>
            </a:r>
            <a:r>
              <a:rPr lang="en-US" dirty="0" err="1"/>
              <a:t>activites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non le mapper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models la!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6C03-A528-1926-A5E6-6D65CA55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0" y="2869732"/>
            <a:ext cx="399153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FD4A-8203-2169-F27B-15D80418A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E3EB-8250-BA09-2809-C1D53D8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649A-FFA4-C62B-5D72-D6129540CD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9AF-4E2C-71A6-8C87-F983144CFD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C267-58D5-CE41-9F48-91EEF2CFA6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D405-465A-2E40-4871-7CFBD68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2" y="4295776"/>
            <a:ext cx="9525068" cy="10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37889-859C-2E7D-3391-6E9936D1DE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D4929-B8E7-1FEC-7359-FE4C084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1251968" cy="1325563"/>
          </a:xfrm>
        </p:spPr>
        <p:txBody>
          <a:bodyPr/>
          <a:lstStyle/>
          <a:p>
            <a:r>
              <a:rPr lang="en-US" dirty="0"/>
              <a:t>Get specific voyage (details)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10F9-DA1C-BE7F-B8B3-C8E387014D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0618E-7C95-BF8E-38C8-13F28C501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2023-3421-12EC-EF18-3AC67AA7C3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08BA6-0FFF-C1F8-2840-2CE3EC4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1" y="2876550"/>
            <a:ext cx="662494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EB971-C4DB-29A8-4774-F4F789C99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 on </a:t>
            </a:r>
            <a:r>
              <a:rPr lang="en-US" dirty="0" err="1"/>
              <a:t>besoin</a:t>
            </a:r>
            <a:r>
              <a:rPr lang="en-US" dirty="0"/>
              <a:t> deux DTO </a:t>
            </a:r>
            <a:r>
              <a:rPr lang="en-US" dirty="0" err="1"/>
              <a:t>parce</a:t>
            </a:r>
            <a:r>
              <a:rPr lang="en-US" dirty="0"/>
              <a:t> que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voir</a:t>
            </a:r>
            <a:r>
              <a:rPr lang="en-US" dirty="0"/>
              <a:t> un list avec tout les </a:t>
            </a:r>
            <a:r>
              <a:rPr lang="en-US" dirty="0" err="1"/>
              <a:t>activites</a:t>
            </a:r>
            <a:r>
              <a:rPr lang="en-US" dirty="0"/>
              <a:t> sans </a:t>
            </a:r>
            <a:r>
              <a:rPr lang="en-US" dirty="0" err="1"/>
              <a:t>cree</a:t>
            </a:r>
            <a:r>
              <a:rPr lang="en-US" dirty="0"/>
              <a:t> un loop infinite.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voyage a un list avec des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B4B82-B89A-4A3B-36FF-65B0B2A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specific voyage (details)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C6A9-F2E2-479B-CCED-5FEF9893F63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2CCB-CC04-2FD9-EBD8-698EE83D76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124C-A2C1-89E5-4C5C-9284C775BD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1885-BD46-0B23-C3DE-CA22221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95" y="3107438"/>
            <a:ext cx="3801005" cy="3153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C523-DAAD-B33F-9410-848F2D8F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3" y="2877267"/>
            <a:ext cx="50848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E7D0-550B-8601-7F10-3832A35E1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158" y="2050976"/>
            <a:ext cx="2851839" cy="447678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B3DC2-1FCC-C4AD-D4B5-D8002D7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CBFE-4F11-1BCD-2688-981880C8BB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C6CE-7553-B3EB-B06C-A760D1DEE8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D596-3768-215E-71AA-C22A80F3A0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FB6FC2-D48E-B1EB-35AF-8F9B4F6C45D1}"/>
              </a:ext>
            </a:extLst>
          </p:cNvPr>
          <p:cNvSpPr txBox="1">
            <a:spLocks/>
          </p:cNvSpPr>
          <p:nvPr/>
        </p:nvSpPr>
        <p:spPr>
          <a:xfrm>
            <a:off x="1519096" y="2153331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4786-E99A-9274-D03E-505FFC7F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8" y="2833536"/>
            <a:ext cx="5191850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8C526-F1BA-3345-F7FD-884A47D3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7" y="2711215"/>
            <a:ext cx="59920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162B8-0CA8-6EB1-7D9E-E213B85F5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7459" y="2019735"/>
            <a:ext cx="2860442" cy="4476787"/>
          </a:xfrm>
        </p:spPr>
        <p:txBody>
          <a:bodyPr>
            <a:normAutofit fontScale="92500"/>
          </a:bodyPr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Task&lt;Voyage&gt;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Task&lt;</a:t>
            </a:r>
            <a:r>
              <a:rPr lang="en-US" dirty="0" err="1">
                <a:solidFill>
                  <a:srgbClr val="FF0000"/>
                </a:solidFill>
              </a:rPr>
              <a:t>GetVoyageDetails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09CD-5711-0CA7-71A4-B3542F3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03C0-3062-325D-5E55-B1B11483DC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BDA-4EBA-A4A8-7FE7-B9BB519EC0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0F27-FFD2-B9F8-8A46-BF4B90248C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6E80-0B68-310E-81FC-F3E9274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" y="2747815"/>
            <a:ext cx="4267796" cy="210531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4A86AB-C690-0901-1F85-5E1FC1AC51A6}"/>
              </a:ext>
            </a:extLst>
          </p:cNvPr>
          <p:cNvSpPr txBox="1">
            <a:spLocks/>
          </p:cNvSpPr>
          <p:nvPr/>
        </p:nvSpPr>
        <p:spPr>
          <a:xfrm>
            <a:off x="7044384" y="2163045"/>
            <a:ext cx="286044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besoin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pour le mapper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l’include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F1D88-B656-92CB-AC81-49C036A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2" y="3010594"/>
            <a:ext cx="4525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1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A3346-E512-17C0-148B-84A49197C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Parce</a:t>
            </a:r>
            <a:r>
              <a:rPr lang="en-US" dirty="0"/>
              <a:t> que on a </a:t>
            </a:r>
            <a:r>
              <a:rPr lang="en-US" dirty="0" err="1"/>
              <a:t>cree</a:t>
            </a:r>
            <a:r>
              <a:rPr lang="en-US" dirty="0"/>
              <a:t> deux DTO, on </a:t>
            </a:r>
            <a:r>
              <a:rPr lang="en-US" dirty="0" err="1"/>
              <a:t>besoin</a:t>
            </a:r>
            <a:r>
              <a:rPr lang="en-US" dirty="0"/>
              <a:t> deux mapper pour </a:t>
            </a:r>
            <a:r>
              <a:rPr lang="en-US" dirty="0" err="1"/>
              <a:t>chaque’un</a:t>
            </a:r>
            <a:r>
              <a:rPr lang="en-US" dirty="0"/>
              <a:t>.</a:t>
            </a:r>
          </a:p>
          <a:p>
            <a:r>
              <a:rPr lang="en-US" dirty="0"/>
              <a:t>Le premier on map le DTO </a:t>
            </a:r>
            <a:r>
              <a:rPr lang="en-US" dirty="0" err="1">
                <a:solidFill>
                  <a:srgbClr val="FF0000"/>
                </a:solidFill>
              </a:rPr>
              <a:t>GetActivitiesDto</a:t>
            </a:r>
            <a:r>
              <a:rPr lang="en-US" dirty="0"/>
              <a:t> avec le model </a:t>
            </a:r>
            <a:r>
              <a:rPr lang="en-US" dirty="0" err="1">
                <a:solidFill>
                  <a:srgbClr val="FF0000"/>
                </a:solidFill>
              </a:rPr>
              <a:t>Activites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51FD-3DD3-1A98-E575-C06B7459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94DA-096C-9BBC-ECD3-ACD4B46CAD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4611-4246-60DC-35B4-6464E9D35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F965-5394-EA94-D130-26940BFEB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C673E-C8EA-7B73-E392-E6102F8C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47" y="3933825"/>
            <a:ext cx="7212949" cy="13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0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BDE57-356A-AD76-FD22-CDF05107B0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039B4-8AE3-85E6-2A0F-26EFD53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voyage | Controller et DTO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802-35E9-1060-54AA-7A798CB6BD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FC3-12D9-D20A-9015-2C2890303B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E421B-EFC4-2937-5A6E-A02A5441DD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60261-6159-83CC-F6AC-3FF5D5C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" y="2911561"/>
            <a:ext cx="5734850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40DA4-D443-13FA-1C72-1A353F5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5" y="1921111"/>
            <a:ext cx="401058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1EC6C-AD86-4272-F8E6-43C2DBF3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5" y="3217443"/>
            <a:ext cx="3191320" cy="3334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864DB-15D1-A8BD-CACA-37EA3B8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63" y="2660366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Voyage </a:t>
            </a:r>
            <a:r>
              <a:rPr lang="en-US" b="1" dirty="0" err="1">
                <a:solidFill>
                  <a:srgbClr val="FF0000"/>
                </a:solidFill>
              </a:rPr>
              <a:t>voyage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 err="1">
                <a:solidFill>
                  <a:srgbClr val="FF0000"/>
                </a:solidFill>
              </a:rPr>
              <a:t>UpdateVoyage</a:t>
            </a:r>
            <a:r>
              <a:rPr lang="en-US" dirty="0">
                <a:solidFill>
                  <a:srgbClr val="FF0000"/>
                </a:solidFill>
              </a:rPr>
              <a:t> voyage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8E2E3-E6C9-1F11-808D-9E00AE9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02" y="3374628"/>
            <a:ext cx="2838846" cy="3524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276AF-B611-54BB-C88A-F295DAB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27" y="2790631"/>
            <a:ext cx="603969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9B071-1F1F-89C6-8285-6A19870CE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45636-99BC-11C8-AF85-5E7BB8E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5227-F526-3A99-14E7-4B6FE1355A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F235-7B28-AF8F-DA11-E336991ACE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D442-BC8C-83C4-1397-D8CBD7A08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7B89-5A9C-DFAF-0FC2-4A10877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5" y="3312707"/>
            <a:ext cx="361047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1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BEA478-F7D5-317C-8EBD-4F0A4E7DD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29E21-31C7-F84D-85C2-29C6CE8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voyage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9519-4704-9F56-EC04-67110EF73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A610-320E-34BE-1DDA-439A5FC08E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22FA-D7FC-9125-0BE9-F8B1C5A103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564ED-AC91-F4B2-DF08-D813C0F3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3" y="2879259"/>
            <a:ext cx="432495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72989-2CEF-1B49-5009-5372489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72" y="3162262"/>
            <a:ext cx="237205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589AD-7E07-6F27-758F-0B2C1F49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543"/>
            <a:ext cx="42201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131A-B7B9-FAB2-D4E2-08C2D7A2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5" y="3296456"/>
            <a:ext cx="3258005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AD3D0-998E-81E7-C7D8-A7DE7C68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6" y="2805850"/>
            <a:ext cx="6268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Continuer application, </a:t>
            </a:r>
            <a:r>
              <a:rPr lang="fr-FR" dirty="0" err="1"/>
              <a:t>Securite</a:t>
            </a:r>
            <a:r>
              <a:rPr lang="fr-FR" dirty="0"/>
              <a:t> avec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4</a:t>
            </a:r>
          </a:p>
        </p:txBody>
      </p:sp>
    </p:spTree>
    <p:extLst>
      <p:ext uri="{BB962C8B-B14F-4D97-AF65-F5344CB8AC3E}">
        <p14:creationId xmlns:p14="http://schemas.microsoft.com/office/powerpoint/2010/main" val="199995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07/03/2025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5833</TotalTime>
  <Words>2485</Words>
  <Application>Microsoft Office PowerPoint</Application>
  <PresentationFormat>Widescreen</PresentationFormat>
  <Paragraphs>573</Paragraphs>
  <Slides>76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  <vt:lpstr>Verifier Exercise</vt:lpstr>
      <vt:lpstr>PowerPoint Presentation</vt:lpstr>
      <vt:lpstr>Encore Meilleur structure (layered architecture)</vt:lpstr>
      <vt:lpstr>Controller</vt:lpstr>
      <vt:lpstr>PORT a service</vt:lpstr>
      <vt:lpstr>Service (logique metier)</vt:lpstr>
      <vt:lpstr>Port a repository</vt:lpstr>
      <vt:lpstr>Repository (basse de donnee logique)</vt:lpstr>
      <vt:lpstr>Mapper</vt:lpstr>
      <vt:lpstr>Program.cs</vt:lpstr>
      <vt:lpstr>Get tout les voyages | controller et DTO</vt:lpstr>
      <vt:lpstr>Port service et service</vt:lpstr>
      <vt:lpstr>Port repository et repository</vt:lpstr>
      <vt:lpstr>Mapper</vt:lpstr>
      <vt:lpstr>Get specific voyage (details) | Controller</vt:lpstr>
      <vt:lpstr>Get specific voyage (details) DTO</vt:lpstr>
      <vt:lpstr>Port service et service</vt:lpstr>
      <vt:lpstr>Port repository et repository</vt:lpstr>
      <vt:lpstr>Mapper</vt:lpstr>
      <vt:lpstr>Update voyage | Controller et DTO </vt:lpstr>
      <vt:lpstr>Port service et service</vt:lpstr>
      <vt:lpstr>Port repository et repository</vt:lpstr>
      <vt:lpstr>Mapper</vt:lpstr>
      <vt:lpstr>Delete voyage | Controller</vt:lpstr>
      <vt:lpstr>Port service et service</vt:lpstr>
      <vt:lpstr>Port repository et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139</cp:revision>
  <dcterms:created xsi:type="dcterms:W3CDTF">2023-07-18T12:28:31Z</dcterms:created>
  <dcterms:modified xsi:type="dcterms:W3CDTF">2025-03-07T13:36:32Z</dcterms:modified>
  <cp:category/>
</cp:coreProperties>
</file>